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5"/>
  </p:notesMasterIdLst>
  <p:sldIdLst>
    <p:sldId id="402" r:id="rId2"/>
    <p:sldId id="354" r:id="rId3"/>
    <p:sldId id="355" r:id="rId4"/>
    <p:sldId id="376" r:id="rId5"/>
    <p:sldId id="406" r:id="rId6"/>
    <p:sldId id="378" r:id="rId7"/>
    <p:sldId id="379" r:id="rId8"/>
    <p:sldId id="364" r:id="rId9"/>
    <p:sldId id="384" r:id="rId10"/>
    <p:sldId id="380" r:id="rId11"/>
    <p:sldId id="374" r:id="rId12"/>
    <p:sldId id="404" r:id="rId13"/>
    <p:sldId id="400" r:id="rId14"/>
  </p:sldIdLst>
  <p:sldSz cx="12192000" cy="6858000"/>
  <p:notesSz cx="6858000" cy="9144000"/>
  <p:custDataLst>
    <p:tags r:id="rId16"/>
  </p:custDataLst>
  <p:defaultTextStyle>
    <a:defPPr>
      <a:defRPr lang="zh-CN"/>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4" algn="l" defTabSz="914156" rtl="0" eaLnBrk="1" latinLnBrk="0" hangingPunct="1">
      <a:defRPr sz="1800" kern="1200">
        <a:solidFill>
          <a:schemeClr val="tx1"/>
        </a:solidFill>
        <a:latin typeface="+mn-lt"/>
        <a:ea typeface="+mn-ea"/>
        <a:cs typeface="+mn-cs"/>
      </a:defRPr>
    </a:lvl4pPr>
    <a:lvl5pPr marL="1828312" algn="l" defTabSz="914156" rtl="0" eaLnBrk="1" latinLnBrk="0" hangingPunct="1">
      <a:defRPr sz="1800" kern="1200">
        <a:solidFill>
          <a:schemeClr val="tx1"/>
        </a:solidFill>
        <a:latin typeface="+mn-lt"/>
        <a:ea typeface="+mn-ea"/>
        <a:cs typeface="+mn-cs"/>
      </a:defRPr>
    </a:lvl5pPr>
    <a:lvl6pPr marL="2285390"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5"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F00E82E2-4DA1-4C01-A7F5-4F03215C9C15}">
          <p14:sldIdLst>
            <p14:sldId id="402"/>
            <p14:sldId id="354"/>
            <p14:sldId id="355"/>
            <p14:sldId id="376"/>
            <p14:sldId id="406"/>
            <p14:sldId id="378"/>
            <p14:sldId id="379"/>
            <p14:sldId id="364"/>
            <p14:sldId id="384"/>
            <p14:sldId id="380"/>
            <p14:sldId id="374"/>
            <p14:sldId id="404"/>
            <p14:sldId id="400"/>
          </p14:sldIdLst>
        </p14:section>
      </p14:sectionLst>
    </p:ext>
    <p:ext uri="{EFAFB233-063F-42B5-8137-9DF3F51BA10A}">
      <p15:sldGuideLst xmlns:p15="http://schemas.microsoft.com/office/powerpoint/2012/main">
        <p15:guide id="1" orient="horz" pos="2160"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6481"/>
    <a:srgbClr val="3874C2"/>
    <a:srgbClr val="E5EEF3"/>
    <a:srgbClr val="CFDEE3"/>
    <a:srgbClr val="0A2C6B"/>
    <a:srgbClr val="3988E1"/>
    <a:srgbClr val="FCFCFC"/>
    <a:srgbClr val="EEF3F6"/>
    <a:srgbClr val="5F6F77"/>
    <a:srgbClr val="3A72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95" autoAdjust="0"/>
    <p:restoredTop sz="96593" autoAdjust="0"/>
  </p:normalViewPr>
  <p:slideViewPr>
    <p:cSldViewPr snapToGrid="0">
      <p:cViewPr varScale="1">
        <p:scale>
          <a:sx n="79" d="100"/>
          <a:sy n="79" d="100"/>
        </p:scale>
        <p:origin x="854" y="62"/>
      </p:cViewPr>
      <p:guideLst>
        <p:guide orient="horz" pos="2160"/>
        <p:guide pos="3840"/>
      </p:guideLst>
    </p:cSldViewPr>
  </p:slideViewPr>
  <p:outlineViewPr>
    <p:cViewPr>
      <p:scale>
        <a:sx n="33" d="100"/>
        <a:sy n="33" d="100"/>
      </p:scale>
      <p:origin x="0" y="600"/>
    </p:cViewPr>
  </p:outlineViewPr>
  <p:notesTextViewPr>
    <p:cViewPr>
      <p:scale>
        <a:sx n="1" d="1"/>
        <a:sy n="1" d="1"/>
      </p:scale>
      <p:origin x="0" y="0"/>
    </p:cViewPr>
  </p:notesTextViewPr>
  <p:sorterViewPr>
    <p:cViewPr>
      <p:scale>
        <a:sx n="73" d="100"/>
        <a:sy n="73"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eg>
</file>

<file path=ppt/media/image5.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F7B356-44B7-4C91-9F05-1F5067729FA3}" type="datetimeFigureOut">
              <a:rPr lang="zh-CN" altLang="en-US" smtClean="0"/>
              <a:t>2020/9/5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7BF2FF-AB26-42B1-B18B-19F5B70C603D}" type="slidenum">
              <a:rPr lang="zh-CN" altLang="en-US" smtClean="0"/>
              <a:t>‹#›</a:t>
            </a:fld>
            <a:endParaRPr lang="zh-CN" altLang="en-US"/>
          </a:p>
        </p:txBody>
      </p:sp>
    </p:spTree>
    <p:extLst>
      <p:ext uri="{BB962C8B-B14F-4D97-AF65-F5344CB8AC3E}">
        <p14:creationId xmlns:p14="http://schemas.microsoft.com/office/powerpoint/2010/main" val="855084736"/>
      </p:ext>
    </p:extLst>
  </p:cSld>
  <p:clrMap bg1="lt1" tx1="dk1" bg2="lt2" tx2="dk2" accent1="accent1" accent2="accent2" accent3="accent3" accent4="accent4" accent5="accent5" accent6="accent6" hlink="hlink" folHlink="folHlink"/>
  <p:notesStyle>
    <a:lvl1pPr marL="0" algn="l" defTabSz="914156" rtl="0" eaLnBrk="1" latinLnBrk="0" hangingPunct="1">
      <a:defRPr sz="1200" kern="1200">
        <a:solidFill>
          <a:schemeClr val="tx1"/>
        </a:solidFill>
        <a:latin typeface="+mn-lt"/>
        <a:ea typeface="+mn-ea"/>
        <a:cs typeface="+mn-cs"/>
      </a:defRPr>
    </a:lvl1pPr>
    <a:lvl2pPr marL="457078" algn="l" defTabSz="914156" rtl="0" eaLnBrk="1" latinLnBrk="0" hangingPunct="1">
      <a:defRPr sz="1200" kern="1200">
        <a:solidFill>
          <a:schemeClr val="tx1"/>
        </a:solidFill>
        <a:latin typeface="+mn-lt"/>
        <a:ea typeface="+mn-ea"/>
        <a:cs typeface="+mn-cs"/>
      </a:defRPr>
    </a:lvl2pPr>
    <a:lvl3pPr marL="914156" algn="l" defTabSz="914156" rtl="0" eaLnBrk="1" latinLnBrk="0" hangingPunct="1">
      <a:defRPr sz="1200" kern="1200">
        <a:solidFill>
          <a:schemeClr val="tx1"/>
        </a:solidFill>
        <a:latin typeface="+mn-lt"/>
        <a:ea typeface="+mn-ea"/>
        <a:cs typeface="+mn-cs"/>
      </a:defRPr>
    </a:lvl3pPr>
    <a:lvl4pPr marL="1371234" algn="l" defTabSz="914156" rtl="0" eaLnBrk="1" latinLnBrk="0" hangingPunct="1">
      <a:defRPr sz="1200" kern="1200">
        <a:solidFill>
          <a:schemeClr val="tx1"/>
        </a:solidFill>
        <a:latin typeface="+mn-lt"/>
        <a:ea typeface="+mn-ea"/>
        <a:cs typeface="+mn-cs"/>
      </a:defRPr>
    </a:lvl4pPr>
    <a:lvl5pPr marL="1828312" algn="l" defTabSz="914156" rtl="0" eaLnBrk="1" latinLnBrk="0" hangingPunct="1">
      <a:defRPr sz="1200" kern="1200">
        <a:solidFill>
          <a:schemeClr val="tx1"/>
        </a:solidFill>
        <a:latin typeface="+mn-lt"/>
        <a:ea typeface="+mn-ea"/>
        <a:cs typeface="+mn-cs"/>
      </a:defRPr>
    </a:lvl5pPr>
    <a:lvl6pPr marL="2285390" algn="l" defTabSz="914156" rtl="0" eaLnBrk="1" latinLnBrk="0" hangingPunct="1">
      <a:defRPr sz="1200" kern="1200">
        <a:solidFill>
          <a:schemeClr val="tx1"/>
        </a:solidFill>
        <a:latin typeface="+mn-lt"/>
        <a:ea typeface="+mn-ea"/>
        <a:cs typeface="+mn-cs"/>
      </a:defRPr>
    </a:lvl6pPr>
    <a:lvl7pPr marL="2742468" algn="l" defTabSz="914156" rtl="0" eaLnBrk="1" latinLnBrk="0" hangingPunct="1">
      <a:defRPr sz="1200" kern="1200">
        <a:solidFill>
          <a:schemeClr val="tx1"/>
        </a:solidFill>
        <a:latin typeface="+mn-lt"/>
        <a:ea typeface="+mn-ea"/>
        <a:cs typeface="+mn-cs"/>
      </a:defRPr>
    </a:lvl7pPr>
    <a:lvl8pPr marL="3199545" algn="l" defTabSz="914156" rtl="0" eaLnBrk="1" latinLnBrk="0" hangingPunct="1">
      <a:defRPr sz="1200" kern="1200">
        <a:solidFill>
          <a:schemeClr val="tx1"/>
        </a:solidFill>
        <a:latin typeface="+mn-lt"/>
        <a:ea typeface="+mn-ea"/>
        <a:cs typeface="+mn-cs"/>
      </a:defRPr>
    </a:lvl8pPr>
    <a:lvl9pPr marL="3656624" algn="l" defTabSz="914156"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67BF2FF-AB26-42B1-B18B-19F5B70C603D}" type="slidenum">
              <a:rPr lang="zh-CN" altLang="en-US" smtClean="0"/>
              <a:t>2</a:t>
            </a:fld>
            <a:endParaRPr lang="zh-CN" altLang="en-US"/>
          </a:p>
        </p:txBody>
      </p:sp>
    </p:spTree>
    <p:extLst>
      <p:ext uri="{BB962C8B-B14F-4D97-AF65-F5344CB8AC3E}">
        <p14:creationId xmlns:p14="http://schemas.microsoft.com/office/powerpoint/2010/main" val="31135306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67BF2FF-AB26-42B1-B18B-19F5B70C603D}" type="slidenum">
              <a:rPr lang="zh-CN" altLang="en-US" smtClean="0"/>
              <a:t>11</a:t>
            </a:fld>
            <a:endParaRPr lang="zh-CN" altLang="en-US"/>
          </a:p>
        </p:txBody>
      </p:sp>
    </p:spTree>
    <p:extLst>
      <p:ext uri="{BB962C8B-B14F-4D97-AF65-F5344CB8AC3E}">
        <p14:creationId xmlns:p14="http://schemas.microsoft.com/office/powerpoint/2010/main" val="31135306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156" rtl="0" eaLnBrk="1" fontAlgn="auto" latinLnBrk="0" hangingPunct="1">
              <a:lnSpc>
                <a:spcPct val="100000"/>
              </a:lnSpc>
              <a:spcBef>
                <a:spcPts val="0"/>
              </a:spcBef>
              <a:spcAft>
                <a:spcPts val="0"/>
              </a:spcAft>
              <a:buClrTx/>
              <a:buSzTx/>
              <a:buFontTx/>
              <a:buNone/>
              <a:tabLst/>
              <a:defRPr/>
            </a:pPr>
            <a:fld id="{E67BF2FF-AB26-42B1-B18B-19F5B70C603D}"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156"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22875243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7BF2FF-AB26-42B1-B18B-19F5B70C603D}" type="slidenum">
              <a:rPr lang="zh-CN" altLang="en-US" smtClean="0"/>
              <a:t>3</a:t>
            </a:fld>
            <a:endParaRPr lang="zh-CN" altLang="en-US"/>
          </a:p>
        </p:txBody>
      </p:sp>
    </p:spTree>
    <p:extLst>
      <p:ext uri="{BB962C8B-B14F-4D97-AF65-F5344CB8AC3E}">
        <p14:creationId xmlns:p14="http://schemas.microsoft.com/office/powerpoint/2010/main" val="31135306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67BF2FF-AB26-42B1-B18B-19F5B70C603D}" type="slidenum">
              <a:rPr lang="zh-CN" altLang="en-US" smtClean="0"/>
              <a:t>4</a:t>
            </a:fld>
            <a:endParaRPr lang="zh-CN" altLang="en-US"/>
          </a:p>
        </p:txBody>
      </p:sp>
    </p:spTree>
    <p:extLst>
      <p:ext uri="{BB962C8B-B14F-4D97-AF65-F5344CB8AC3E}">
        <p14:creationId xmlns:p14="http://schemas.microsoft.com/office/powerpoint/2010/main" val="347618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67BF2FF-AB26-42B1-B18B-19F5B70C603D}" type="slidenum">
              <a:rPr lang="zh-CN" altLang="en-US" smtClean="0"/>
              <a:t>5</a:t>
            </a:fld>
            <a:endParaRPr lang="zh-CN" altLang="en-US"/>
          </a:p>
        </p:txBody>
      </p:sp>
    </p:spTree>
    <p:extLst>
      <p:ext uri="{BB962C8B-B14F-4D97-AF65-F5344CB8AC3E}">
        <p14:creationId xmlns:p14="http://schemas.microsoft.com/office/powerpoint/2010/main" val="4099644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67BF2FF-AB26-42B1-B18B-19F5B70C603D}" type="slidenum">
              <a:rPr lang="zh-CN" altLang="en-US" smtClean="0"/>
              <a:t>6</a:t>
            </a:fld>
            <a:endParaRPr lang="zh-CN" altLang="en-US"/>
          </a:p>
        </p:txBody>
      </p:sp>
    </p:spTree>
    <p:extLst>
      <p:ext uri="{BB962C8B-B14F-4D97-AF65-F5344CB8AC3E}">
        <p14:creationId xmlns:p14="http://schemas.microsoft.com/office/powerpoint/2010/main" val="2777943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67BF2FF-AB26-42B1-B18B-19F5B70C603D}" type="slidenum">
              <a:rPr lang="zh-CN" altLang="en-US" smtClean="0"/>
              <a:t>7</a:t>
            </a:fld>
            <a:endParaRPr lang="zh-CN" altLang="en-US"/>
          </a:p>
        </p:txBody>
      </p:sp>
    </p:spTree>
    <p:extLst>
      <p:ext uri="{BB962C8B-B14F-4D97-AF65-F5344CB8AC3E}">
        <p14:creationId xmlns:p14="http://schemas.microsoft.com/office/powerpoint/2010/main" val="1390659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67BF2FF-AB26-42B1-B18B-19F5B70C603D}" type="slidenum">
              <a:rPr lang="zh-CN" altLang="en-US" smtClean="0"/>
              <a:t>8</a:t>
            </a:fld>
            <a:endParaRPr lang="zh-CN" altLang="en-US"/>
          </a:p>
        </p:txBody>
      </p:sp>
    </p:spTree>
    <p:extLst>
      <p:ext uri="{BB962C8B-B14F-4D97-AF65-F5344CB8AC3E}">
        <p14:creationId xmlns:p14="http://schemas.microsoft.com/office/powerpoint/2010/main" val="31135306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C721462-D095-4E59-A8AC-4FBA96965AB6}" type="slidenum">
              <a:rPr lang="zh-CN" altLang="en-US" smtClean="0"/>
              <a:t>9</a:t>
            </a:fld>
            <a:endParaRPr lang="zh-CN" altLang="en-US"/>
          </a:p>
        </p:txBody>
      </p:sp>
    </p:spTree>
    <p:extLst>
      <p:ext uri="{BB962C8B-B14F-4D97-AF65-F5344CB8AC3E}">
        <p14:creationId xmlns:p14="http://schemas.microsoft.com/office/powerpoint/2010/main" val="27142415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67BF2FF-AB26-42B1-B18B-19F5B70C603D}" type="slidenum">
              <a:rPr lang="zh-CN" altLang="en-US" smtClean="0"/>
              <a:t>10</a:t>
            </a:fld>
            <a:endParaRPr lang="zh-CN" altLang="en-US"/>
          </a:p>
        </p:txBody>
      </p:sp>
    </p:spTree>
    <p:extLst>
      <p:ext uri="{BB962C8B-B14F-4D97-AF65-F5344CB8AC3E}">
        <p14:creationId xmlns:p14="http://schemas.microsoft.com/office/powerpoint/2010/main" val="3876515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1850042"/>
      </p:ext>
    </p:extLst>
  </p:cSld>
  <p:clrMapOvr>
    <a:masterClrMapping/>
  </p:clrMapOvr>
  <mc:AlternateContent xmlns:mc="http://schemas.openxmlformats.org/markup-compatibility/2006" xmlns:p14="http://schemas.microsoft.com/office/powerpoint/2010/main">
    <mc:Choice Requires="p14">
      <p:transition spd="slow" p14:dur="1400" advClick="0" advTm="0">
        <p14:ripple/>
      </p:transition>
    </mc:Choice>
    <mc:Fallback xmlns="">
      <p:transition spd="slow"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8" name="圆角矩形 7"/>
          <p:cNvSpPr/>
          <p:nvPr userDrawn="1"/>
        </p:nvSpPr>
        <p:spPr>
          <a:xfrm rot="2700000">
            <a:off x="869185" y="715523"/>
            <a:ext cx="505406" cy="505406"/>
          </a:xfrm>
          <a:prstGeom prst="roundRect">
            <a:avLst>
              <a:gd name="adj" fmla="val 9932"/>
            </a:avLst>
          </a:prstGeom>
          <a:gradFill>
            <a:gsLst>
              <a:gs pos="0">
                <a:srgbClr val="0A2C6B"/>
              </a:gs>
              <a:gs pos="100000">
                <a:srgbClr val="3988E1"/>
              </a:gs>
            </a:gsLst>
            <a:lin ang="13200000" scaled="0"/>
          </a:gradFill>
          <a:ln w="76200" cap="flat" cmpd="sng" algn="ctr">
            <a:noFill/>
            <a:prstDash val="solid"/>
            <a:miter lim="800000"/>
          </a:ln>
          <a:effectLst>
            <a:outerShdw blurRad="101600" dist="38100" dir="2700000" algn="tl" rotWithShape="0">
              <a:prstClr val="black">
                <a:alpha val="3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9" name="圆角矩形 8"/>
          <p:cNvSpPr/>
          <p:nvPr userDrawn="1"/>
        </p:nvSpPr>
        <p:spPr>
          <a:xfrm rot="2700000">
            <a:off x="654023" y="715523"/>
            <a:ext cx="505406" cy="505406"/>
          </a:xfrm>
          <a:prstGeom prst="roundRect">
            <a:avLst>
              <a:gd name="adj" fmla="val 9932"/>
            </a:avLst>
          </a:prstGeom>
          <a:gradFill>
            <a:gsLst>
              <a:gs pos="100000">
                <a:srgbClr val="EEF3F6"/>
              </a:gs>
              <a:gs pos="0">
                <a:srgbClr val="CFDEE3"/>
              </a:gs>
            </a:gsLst>
            <a:lin ang="7800000" scaled="0"/>
          </a:gradFill>
          <a:ln w="76200" cap="flat" cmpd="sng" algn="ctr">
            <a:noFill/>
            <a:prstDash val="solid"/>
            <a:miter lim="800000"/>
          </a:ln>
          <a:effectLst>
            <a:outerShdw blurRad="101600" dist="38100" dir="2700000" algn="tl" rotWithShape="0">
              <a:prstClr val="black">
                <a:alpha val="3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Tree>
    <p:extLst>
      <p:ext uri="{BB962C8B-B14F-4D97-AF65-F5344CB8AC3E}">
        <p14:creationId xmlns:p14="http://schemas.microsoft.com/office/powerpoint/2010/main" val="50877779"/>
      </p:ext>
    </p:extLst>
  </p:cSld>
  <p:clrMapOvr>
    <a:masterClrMapping/>
  </p:clrMapOvr>
  <mc:AlternateContent xmlns:mc="http://schemas.openxmlformats.org/markup-compatibility/2006" xmlns:p14="http://schemas.microsoft.com/office/powerpoint/2010/main">
    <mc:Choice Requires="p14">
      <p:transition spd="slow" p14:dur="1400" advClick="0" advTm="0">
        <p14:ripp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25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1250"/>
                                        <p:tgtEl>
                                          <p:spTgt spid="9"/>
                                        </p:tgtEl>
                                      </p:cBhvr>
                                    </p:animEffect>
                                  </p:childTnLst>
                                </p:cTn>
                              </p:par>
                              <p:par>
                                <p:cTn id="11" presetID="63" presetClass="path" presetSubtype="0" decel="100000" fill="hold" grpId="1" nodeType="withEffect">
                                  <p:stCondLst>
                                    <p:cond delay="0"/>
                                  </p:stCondLst>
                                  <p:childTnLst>
                                    <p:animMotion origin="layout" path="M 2.70833E-6 -3.7037E-6 L 0.07057 -3.7037E-6 " pathEditMode="relative" rAng="0" ptsTypes="AA">
                                      <p:cBhvr>
                                        <p:cTn id="12" dur="1250" spd="-100000" fill="hold"/>
                                        <p:tgtEl>
                                          <p:spTgt spid="8"/>
                                        </p:tgtEl>
                                        <p:attrNameLst>
                                          <p:attrName>ppt_x</p:attrName>
                                          <p:attrName>ppt_y</p:attrName>
                                        </p:attrNameLst>
                                      </p:cBhvr>
                                      <p:rCtr x="3529" y="0"/>
                                    </p:animMotion>
                                  </p:childTnLst>
                                </p:cTn>
                              </p:par>
                              <p:par>
                                <p:cTn id="13" presetID="35" presetClass="path" presetSubtype="0" decel="100000" fill="hold" grpId="1" nodeType="withEffect">
                                  <p:stCondLst>
                                    <p:cond delay="0"/>
                                  </p:stCondLst>
                                  <p:childTnLst>
                                    <p:animMotion origin="layout" path="M 1.04167E-6 -3.7037E-6 L -0.07435 -3.7037E-6 " pathEditMode="relative" rAng="0" ptsTypes="AA">
                                      <p:cBhvr>
                                        <p:cTn id="14" dur="1250" spd="-100000" fill="hold"/>
                                        <p:tgtEl>
                                          <p:spTgt spid="9"/>
                                        </p:tgtEl>
                                        <p:attrNameLst>
                                          <p:attrName>ppt_x</p:attrName>
                                          <p:attrName>ppt_y</p:attrName>
                                        </p:attrNameLst>
                                      </p:cBhvr>
                                      <p:rCtr x="-3724"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22600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圆角矩形 7"/>
          <p:cNvSpPr/>
          <p:nvPr userDrawn="1"/>
        </p:nvSpPr>
        <p:spPr>
          <a:xfrm>
            <a:off x="0" y="0"/>
            <a:ext cx="12192000" cy="6858000"/>
          </a:xfrm>
          <a:prstGeom prst="roundRect">
            <a:avLst>
              <a:gd name="adj" fmla="val 0"/>
            </a:avLst>
          </a:prstGeom>
          <a:solidFill>
            <a:srgbClr val="EEF3F6"/>
          </a:solidFill>
          <a:ln w="76200" cap="flat" cmpd="sng" algn="ctr">
            <a:noFill/>
            <a:prstDash val="solid"/>
            <a:miter lim="800000"/>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Tree>
    <p:extLst>
      <p:ext uri="{BB962C8B-B14F-4D97-AF65-F5344CB8AC3E}">
        <p14:creationId xmlns:p14="http://schemas.microsoft.com/office/powerpoint/2010/main" val="1035692822"/>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Lst>
  <mc:AlternateContent xmlns:mc="http://schemas.openxmlformats.org/markup-compatibility/2006" xmlns:p14="http://schemas.microsoft.com/office/powerpoint/2010/main">
    <mc:Choice Requires="p14">
      <p:transition spd="slow" p14:dur="1400" advClick="0" advTm="0">
        <p14:ripple/>
      </p:transition>
    </mc:Choice>
    <mc:Fallback xmlns="">
      <p:transition spd="slow" advClick="0" advTm="0">
        <p:fade/>
      </p:transition>
    </mc:Fallback>
  </mc:AlternateContent>
  <p:txStyles>
    <p:titleStyle>
      <a:lvl1pPr algn="l" defTabSz="914156"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39" indent="-228539" algn="l" defTabSz="914156"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17" indent="-228539" algn="l" defTabSz="91415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695" indent="-228539" algn="l" defTabSz="91415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772" indent="-228539" algn="l" defTabSz="91415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851" indent="-228539" algn="l" defTabSz="91415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3928" indent="-228539" algn="l" defTabSz="91415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006" indent="-228539" algn="l" defTabSz="91415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085" indent="-228539" algn="l" defTabSz="91415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162" indent="-228539" algn="l" defTabSz="91415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4" algn="l" defTabSz="914156" rtl="0" eaLnBrk="1" latinLnBrk="0" hangingPunct="1">
        <a:defRPr sz="1800" kern="1200">
          <a:solidFill>
            <a:schemeClr val="tx1"/>
          </a:solidFill>
          <a:latin typeface="+mn-lt"/>
          <a:ea typeface="+mn-ea"/>
          <a:cs typeface="+mn-cs"/>
        </a:defRPr>
      </a:lvl4pPr>
      <a:lvl5pPr marL="1828312" algn="l" defTabSz="914156" rtl="0" eaLnBrk="1" latinLnBrk="0" hangingPunct="1">
        <a:defRPr sz="1800" kern="1200">
          <a:solidFill>
            <a:schemeClr val="tx1"/>
          </a:solidFill>
          <a:latin typeface="+mn-lt"/>
          <a:ea typeface="+mn-ea"/>
          <a:cs typeface="+mn-cs"/>
        </a:defRPr>
      </a:lvl5pPr>
      <a:lvl6pPr marL="2285390"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5"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png"/><Relationship Id="rId5" Type="http://schemas.openxmlformats.org/officeDocument/2006/relationships/slideLayout" Target="../slideLayouts/slideLayout1.xml"/><Relationship Id="rId4" Type="http://schemas.openxmlformats.org/officeDocument/2006/relationships/tags" Target="../tags/tag3.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1.xml"/><Relationship Id="rId1" Type="http://schemas.openxmlformats.org/officeDocument/2006/relationships/tags" Target="../tags/tag10.xml"/><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3.xml"/><Relationship Id="rId1" Type="http://schemas.openxmlformats.org/officeDocument/2006/relationships/tags" Target="../tags/tag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xml"/><Relationship Id="rId1" Type="http://schemas.openxmlformats.org/officeDocument/2006/relationships/tags" Target="../tags/tag4.xml"/><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xml"/><Relationship Id="rId1" Type="http://schemas.openxmlformats.org/officeDocument/2006/relationships/tags" Target="../tags/tag6.xml"/><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9.xml"/><Relationship Id="rId1" Type="http://schemas.openxmlformats.org/officeDocument/2006/relationships/tags" Target="../tags/tag8.xml"/><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477941" y="819125"/>
            <a:ext cx="5245769" cy="5245769"/>
          </a:xfrm>
          <a:prstGeom prst="ellipse">
            <a:avLst/>
          </a:prstGeom>
          <a:solidFill>
            <a:srgbClr val="CFDEE5"/>
          </a:solidFill>
          <a:ln w="76200" cap="flat" cmpd="sng" algn="ctr">
            <a:noFill/>
            <a:prstDash val="solid"/>
            <a:miter lim="800000"/>
          </a:ln>
          <a:effectLst>
            <a:innerShdw blurRad="254000" dist="63500" dir="13500000">
              <a:prstClr val="black">
                <a:alpha val="40000"/>
              </a:prstClr>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3" name="椭圆 2"/>
          <p:cNvSpPr/>
          <p:nvPr/>
        </p:nvSpPr>
        <p:spPr>
          <a:xfrm>
            <a:off x="4159269" y="1500453"/>
            <a:ext cx="3883112" cy="3883112"/>
          </a:xfrm>
          <a:prstGeom prst="ellipse">
            <a:avLst/>
          </a:prstGeom>
          <a:solidFill>
            <a:srgbClr val="E5EEF3"/>
          </a:solidFill>
          <a:ln w="76200" cap="flat" cmpd="sng" algn="ctr">
            <a:solidFill>
              <a:schemeClr val="bg1"/>
            </a:solidFill>
            <a:prstDash val="solid"/>
            <a:miter lim="800000"/>
          </a:ln>
          <a:effectLst>
            <a:glow rad="76200">
              <a:srgbClr val="5F6F77">
                <a:alpha val="10000"/>
              </a:srgbClr>
            </a:glow>
            <a:innerShdw blurRad="381000">
              <a:srgbClr val="5F6F77"/>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pic>
        <p:nvPicPr>
          <p:cNvPr id="4" name="清新欢乐节奏流行进取电音乐">
            <a:hlinkClick r:id="" action="ppaction://media"/>
            <a:extLst>
              <a:ext uri="{FF2B5EF4-FFF2-40B4-BE49-F238E27FC236}">
                <a16:creationId xmlns:a16="http://schemas.microsoft.com/office/drawing/2014/main" id="{5E43A655-81FF-4A8F-9DBB-3DC7E17B734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04800" y="-1117163"/>
            <a:ext cx="609600" cy="609600"/>
          </a:xfrm>
          <a:prstGeom prst="rect">
            <a:avLst/>
          </a:prstGeom>
        </p:spPr>
      </p:pic>
      <p:sp>
        <p:nvSpPr>
          <p:cNvPr id="5" name="椭圆 4"/>
          <p:cNvSpPr/>
          <p:nvPr/>
        </p:nvSpPr>
        <p:spPr>
          <a:xfrm>
            <a:off x="11321129" y="3086705"/>
            <a:ext cx="708768" cy="708768"/>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6" name="文本框 5"/>
          <p:cNvSpPr txBox="1"/>
          <p:nvPr/>
        </p:nvSpPr>
        <p:spPr>
          <a:xfrm>
            <a:off x="5088596" y="1991726"/>
            <a:ext cx="750526" cy="1446550"/>
          </a:xfrm>
          <a:prstGeom prst="rect">
            <a:avLst/>
          </a:prstGeom>
          <a:noFill/>
        </p:spPr>
        <p:txBody>
          <a:bodyPr wrap="none" rtlCol="0">
            <a:spAutoFit/>
          </a:bodyPr>
          <a:lstStyle/>
          <a:p>
            <a:r>
              <a:rPr lang="en-US" altLang="zh-CN"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rPr>
              <a:t>2</a:t>
            </a:r>
            <a:endParaRPr lang="zh-CN" altLang="en-US"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endParaRPr>
          </a:p>
        </p:txBody>
      </p:sp>
      <p:sp>
        <p:nvSpPr>
          <p:cNvPr id="7" name="文本框 6"/>
          <p:cNvSpPr txBox="1"/>
          <p:nvPr/>
        </p:nvSpPr>
        <p:spPr>
          <a:xfrm>
            <a:off x="5505199" y="1991726"/>
            <a:ext cx="788999" cy="1446550"/>
          </a:xfrm>
          <a:prstGeom prst="rect">
            <a:avLst/>
          </a:prstGeom>
          <a:noFill/>
        </p:spPr>
        <p:txBody>
          <a:bodyPr wrap="none" rtlCol="0">
            <a:spAutoFit/>
          </a:bodyPr>
          <a:lstStyle/>
          <a:p>
            <a:r>
              <a:rPr lang="en-US" altLang="zh-CN"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rPr>
              <a:t>0</a:t>
            </a:r>
            <a:endParaRPr lang="zh-CN" altLang="en-US"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endParaRPr>
          </a:p>
        </p:txBody>
      </p:sp>
      <p:sp>
        <p:nvSpPr>
          <p:cNvPr id="8" name="文本框 7"/>
          <p:cNvSpPr txBox="1"/>
          <p:nvPr/>
        </p:nvSpPr>
        <p:spPr>
          <a:xfrm>
            <a:off x="5953862" y="1991726"/>
            <a:ext cx="750526" cy="1446550"/>
          </a:xfrm>
          <a:prstGeom prst="rect">
            <a:avLst/>
          </a:prstGeom>
          <a:noFill/>
        </p:spPr>
        <p:txBody>
          <a:bodyPr wrap="none" rtlCol="0">
            <a:spAutoFit/>
          </a:bodyPr>
          <a:lstStyle/>
          <a:p>
            <a:r>
              <a:rPr lang="en-US" altLang="zh-CN"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rPr>
              <a:t>2</a:t>
            </a:r>
            <a:endParaRPr lang="zh-CN" altLang="en-US"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endParaRPr>
          </a:p>
        </p:txBody>
      </p:sp>
      <p:sp>
        <p:nvSpPr>
          <p:cNvPr id="9" name="文本框 8"/>
          <p:cNvSpPr txBox="1"/>
          <p:nvPr/>
        </p:nvSpPr>
        <p:spPr>
          <a:xfrm>
            <a:off x="6370466" y="1991726"/>
            <a:ext cx="788999" cy="1446550"/>
          </a:xfrm>
          <a:prstGeom prst="rect">
            <a:avLst/>
          </a:prstGeom>
          <a:noFill/>
        </p:spPr>
        <p:txBody>
          <a:bodyPr wrap="none" rtlCol="0">
            <a:spAutoFit/>
          </a:bodyPr>
          <a:lstStyle/>
          <a:p>
            <a:r>
              <a:rPr lang="en-US" altLang="zh-CN"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rPr>
              <a:t>0</a:t>
            </a:r>
            <a:endParaRPr lang="zh-CN" altLang="en-US"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endParaRPr>
          </a:p>
        </p:txBody>
      </p:sp>
      <p:grpSp>
        <p:nvGrpSpPr>
          <p:cNvPr id="10" name="PA_组合 2"/>
          <p:cNvGrpSpPr/>
          <p:nvPr>
            <p:custDataLst>
              <p:tags r:id="rId3"/>
            </p:custDataLst>
          </p:nvPr>
        </p:nvGrpSpPr>
        <p:grpSpPr>
          <a:xfrm rot="2892895">
            <a:off x="3804187" y="1417887"/>
            <a:ext cx="4585912" cy="4110519"/>
            <a:chOff x="4218418" y="1840879"/>
            <a:chExt cx="3780116" cy="3388254"/>
          </a:xfrm>
          <a:solidFill>
            <a:srgbClr val="3A72C6"/>
          </a:solidFill>
        </p:grpSpPr>
        <p:sp>
          <p:nvSpPr>
            <p:cNvPr id="11" name="椭圆 10"/>
            <p:cNvSpPr/>
            <p:nvPr/>
          </p:nvSpPr>
          <p:spPr>
            <a:xfrm>
              <a:off x="4218418" y="1840879"/>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椭圆 11"/>
            <p:cNvSpPr/>
            <p:nvPr/>
          </p:nvSpPr>
          <p:spPr>
            <a:xfrm>
              <a:off x="7812083" y="5042682"/>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13" name="PA_组合 1"/>
          <p:cNvGrpSpPr/>
          <p:nvPr>
            <p:custDataLst>
              <p:tags r:id="rId4"/>
            </p:custDataLst>
          </p:nvPr>
        </p:nvGrpSpPr>
        <p:grpSpPr>
          <a:xfrm rot="2533353">
            <a:off x="3800530" y="1355525"/>
            <a:ext cx="4593232" cy="4167386"/>
            <a:chOff x="4221684" y="1840884"/>
            <a:chExt cx="3786145" cy="3435127"/>
          </a:xfrm>
          <a:solidFill>
            <a:srgbClr val="3A72C6"/>
          </a:solidFill>
        </p:grpSpPr>
        <p:sp>
          <p:nvSpPr>
            <p:cNvPr id="14" name="椭圆 13"/>
            <p:cNvSpPr/>
            <p:nvPr/>
          </p:nvSpPr>
          <p:spPr>
            <a:xfrm>
              <a:off x="4221684" y="5089561"/>
              <a:ext cx="186452" cy="186450"/>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椭圆 14"/>
            <p:cNvSpPr/>
            <p:nvPr/>
          </p:nvSpPr>
          <p:spPr>
            <a:xfrm>
              <a:off x="7821378" y="1840884"/>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6" name="文本框 15"/>
          <p:cNvSpPr txBox="1"/>
          <p:nvPr/>
        </p:nvSpPr>
        <p:spPr>
          <a:xfrm>
            <a:off x="4239185" y="3378463"/>
            <a:ext cx="3743332" cy="584775"/>
          </a:xfrm>
          <a:prstGeom prst="rect">
            <a:avLst/>
          </a:prstGeom>
          <a:noFill/>
        </p:spPr>
        <p:txBody>
          <a:bodyPr wrap="none" rtlCol="0">
            <a:spAutoFit/>
          </a:bodyPr>
          <a:lstStyle/>
          <a:p>
            <a:pPr algn="ctr"/>
            <a:r>
              <a:rPr lang="en-US" altLang="zh-CN" sz="3200" b="1" dirty="0">
                <a:solidFill>
                  <a:srgbClr val="596481"/>
                </a:solidFill>
                <a:effectLst>
                  <a:outerShdw blurRad="25400" dist="25400" dir="2700000" algn="tl">
                    <a:srgbClr val="000000">
                      <a:alpha val="20000"/>
                    </a:srgbClr>
                  </a:outerShdw>
                </a:effectLst>
                <a:latin typeface="Adobe 黑体 Std R" panose="020B0400000000000000" pitchFamily="34" charset="-122"/>
                <a:ea typeface="Adobe 黑体 Std R" panose="020B0400000000000000" pitchFamily="34" charset="-122"/>
              </a:rPr>
              <a:t>C</a:t>
            </a:r>
            <a:r>
              <a:rPr lang="zh-CN" altLang="en-US" sz="3200" b="1" dirty="0">
                <a:solidFill>
                  <a:srgbClr val="596481"/>
                </a:solidFill>
                <a:effectLst>
                  <a:outerShdw blurRad="25400" dist="25400" dir="2700000" algn="tl">
                    <a:srgbClr val="000000">
                      <a:alpha val="20000"/>
                    </a:srgbClr>
                  </a:outerShdw>
                </a:effectLst>
                <a:latin typeface="Adobe 黑体 Std R" panose="020B0400000000000000" pitchFamily="34" charset="-122"/>
                <a:ea typeface="Adobe 黑体 Std R" panose="020B0400000000000000" pitchFamily="34" charset="-122"/>
              </a:rPr>
              <a:t>语言项目期末汇报</a:t>
            </a:r>
          </a:p>
        </p:txBody>
      </p:sp>
      <p:sp>
        <p:nvSpPr>
          <p:cNvPr id="17" name="TextBox 7">
            <a:extLst>
              <a:ext uri="{FF2B5EF4-FFF2-40B4-BE49-F238E27FC236}">
                <a16:creationId xmlns:a16="http://schemas.microsoft.com/office/drawing/2014/main" id="{42C57105-2C90-46A9-8987-D42EBD813A05}"/>
              </a:ext>
            </a:extLst>
          </p:cNvPr>
          <p:cNvSpPr>
            <a:spLocks noChangeArrowheads="1"/>
          </p:cNvSpPr>
          <p:nvPr/>
        </p:nvSpPr>
        <p:spPr bwMode="auto">
          <a:xfrm>
            <a:off x="3105676" y="4180958"/>
            <a:ext cx="5654844" cy="49244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base">
              <a:spcBef>
                <a:spcPct val="0"/>
              </a:spcBef>
              <a:spcAft>
                <a:spcPct val="0"/>
              </a:spcAft>
              <a:defRPr/>
            </a:pPr>
            <a:r>
              <a:rPr lang="zh-CN" altLang="en-US" sz="1600" dirty="0">
                <a:solidFill>
                  <a:srgbClr val="596481"/>
                </a:solidFill>
                <a:effectLst>
                  <a:outerShdw blurRad="25400" dist="25400" dir="2700000" algn="tl">
                    <a:srgbClr val="000000">
                      <a:alpha val="20000"/>
                    </a:srgbClr>
                  </a:outerShdw>
                </a:effectLst>
                <a:latin typeface="Adobe 黑体 Std R" panose="020B0400000000000000" pitchFamily="34" charset="-122"/>
                <a:ea typeface="Adobe 黑体 Std R" panose="020B0400000000000000" pitchFamily="34" charset="-122"/>
                <a:cs typeface="+mn-ea"/>
                <a:sym typeface="+mn-lt"/>
              </a:rPr>
              <a:t>汇报人：刘博橦</a:t>
            </a:r>
            <a:endParaRPr lang="en-US" altLang="zh-CN" sz="1600" dirty="0">
              <a:solidFill>
                <a:srgbClr val="596481"/>
              </a:solidFill>
              <a:effectLst>
                <a:outerShdw blurRad="25400" dist="25400" dir="2700000" algn="tl">
                  <a:srgbClr val="000000">
                    <a:alpha val="20000"/>
                  </a:srgbClr>
                </a:outerShdw>
              </a:effectLst>
              <a:latin typeface="Adobe 黑体 Std R" panose="020B0400000000000000" pitchFamily="34" charset="-122"/>
              <a:ea typeface="Adobe 黑体 Std R" panose="020B0400000000000000" pitchFamily="34" charset="-122"/>
              <a:cs typeface="+mn-ea"/>
              <a:sym typeface="+mn-lt"/>
            </a:endParaRPr>
          </a:p>
          <a:p>
            <a:pPr algn="ctr" fontAlgn="base">
              <a:spcBef>
                <a:spcPct val="0"/>
              </a:spcBef>
              <a:spcAft>
                <a:spcPct val="0"/>
              </a:spcAft>
              <a:defRPr/>
            </a:pPr>
            <a:r>
              <a:rPr lang="zh-CN" altLang="en-US" sz="1600" dirty="0">
                <a:solidFill>
                  <a:srgbClr val="596481"/>
                </a:solidFill>
                <a:effectLst>
                  <a:outerShdw blurRad="25400" dist="25400" dir="2700000" algn="tl">
                    <a:srgbClr val="000000">
                      <a:alpha val="20000"/>
                    </a:srgbClr>
                  </a:outerShdw>
                </a:effectLst>
                <a:latin typeface="Adobe 黑体 Std R" panose="020B0400000000000000" pitchFamily="34" charset="-122"/>
                <a:ea typeface="Adobe 黑体 Std R" panose="020B0400000000000000" pitchFamily="34" charset="-122"/>
                <a:cs typeface="+mn-ea"/>
                <a:sym typeface="+mn-lt"/>
              </a:rPr>
              <a:t>             白玉晗</a:t>
            </a:r>
          </a:p>
        </p:txBody>
      </p:sp>
      <p:sp>
        <p:nvSpPr>
          <p:cNvPr id="18" name="椭圆 17"/>
          <p:cNvSpPr/>
          <p:nvPr/>
        </p:nvSpPr>
        <p:spPr>
          <a:xfrm>
            <a:off x="10313493" y="3160021"/>
            <a:ext cx="562136" cy="562136"/>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19" name="椭圆 18"/>
          <p:cNvSpPr/>
          <p:nvPr/>
        </p:nvSpPr>
        <p:spPr>
          <a:xfrm>
            <a:off x="9519362" y="3258530"/>
            <a:ext cx="365118" cy="365118"/>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20" name="椭圆 19"/>
          <p:cNvSpPr/>
          <p:nvPr/>
        </p:nvSpPr>
        <p:spPr>
          <a:xfrm flipH="1">
            <a:off x="168636" y="3086705"/>
            <a:ext cx="708768" cy="708768"/>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21" name="椭圆 20"/>
          <p:cNvSpPr/>
          <p:nvPr/>
        </p:nvSpPr>
        <p:spPr>
          <a:xfrm flipH="1">
            <a:off x="1322904" y="3160021"/>
            <a:ext cx="562136" cy="562136"/>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22" name="椭圆 21"/>
          <p:cNvSpPr/>
          <p:nvPr/>
        </p:nvSpPr>
        <p:spPr>
          <a:xfrm flipH="1">
            <a:off x="2314053" y="3258530"/>
            <a:ext cx="365118" cy="365118"/>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Tree>
    <p:extLst>
      <p:ext uri="{BB962C8B-B14F-4D97-AF65-F5344CB8AC3E}">
        <p14:creationId xmlns:p14="http://schemas.microsoft.com/office/powerpoint/2010/main" val="300775492"/>
      </p:ext>
    </p:extLst>
  </p:cSld>
  <p:clrMapOvr>
    <a:masterClrMapping/>
  </p:clrMapOvr>
  <mc:AlternateContent xmlns:mc="http://schemas.openxmlformats.org/markup-compatibility/2006" xmlns:p14="http://schemas.microsoft.com/office/powerpoint/2010/main">
    <mc:Choice Requires="p14">
      <p:transition spd="slow" p14:dur="1400" advClick="0" advTm="0">
        <p14:ripp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53" presetClass="entr" presetSubtype="16"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p:cTn id="9" dur="500" fill="hold"/>
                                        <p:tgtEl>
                                          <p:spTgt spid="2"/>
                                        </p:tgtEl>
                                        <p:attrNameLst>
                                          <p:attrName>ppt_w</p:attrName>
                                        </p:attrNameLst>
                                      </p:cBhvr>
                                      <p:tavLst>
                                        <p:tav tm="0">
                                          <p:val>
                                            <p:fltVal val="0"/>
                                          </p:val>
                                        </p:tav>
                                        <p:tav tm="100000">
                                          <p:val>
                                            <p:strVal val="#ppt_w"/>
                                          </p:val>
                                        </p:tav>
                                      </p:tavLst>
                                    </p:anim>
                                    <p:anim calcmode="lin" valueType="num">
                                      <p:cBhvr>
                                        <p:cTn id="10" dur="500" fill="hold"/>
                                        <p:tgtEl>
                                          <p:spTgt spid="2"/>
                                        </p:tgtEl>
                                        <p:attrNameLst>
                                          <p:attrName>ppt_h</p:attrName>
                                        </p:attrNameLst>
                                      </p:cBhvr>
                                      <p:tavLst>
                                        <p:tav tm="0">
                                          <p:val>
                                            <p:fltVal val="0"/>
                                          </p:val>
                                        </p:tav>
                                        <p:tav tm="100000">
                                          <p:val>
                                            <p:strVal val="#ppt_h"/>
                                          </p:val>
                                        </p:tav>
                                      </p:tavLst>
                                    </p:anim>
                                    <p:animEffect transition="in" filter="fade">
                                      <p:cBhvr>
                                        <p:cTn id="11" dur="500"/>
                                        <p:tgtEl>
                                          <p:spTgt spid="2"/>
                                        </p:tgtEl>
                                      </p:cBhvr>
                                    </p:animEffect>
                                  </p:childTnLst>
                                </p:cTn>
                              </p:par>
                              <p:par>
                                <p:cTn id="12" presetID="53" presetClass="entr" presetSubtype="16" fill="hold" grpId="0" nodeType="withEffect">
                                  <p:stCondLst>
                                    <p:cond delay="25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par>
                                <p:cTn id="17" presetID="2" presetClass="entr" presetSubtype="2" fill="hold" grpId="0" nodeType="withEffect">
                                  <p:stCondLst>
                                    <p:cond delay="75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1+#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7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75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500" fill="hold"/>
                                        <p:tgtEl>
                                          <p:spTgt spid="19"/>
                                        </p:tgtEl>
                                        <p:attrNameLst>
                                          <p:attrName>ppt_x</p:attrName>
                                        </p:attrNameLst>
                                      </p:cBhvr>
                                      <p:tavLst>
                                        <p:tav tm="0">
                                          <p:val>
                                            <p:strVal val="1+#ppt_w/2"/>
                                          </p:val>
                                        </p:tav>
                                        <p:tav tm="100000">
                                          <p:val>
                                            <p:strVal val="#ppt_x"/>
                                          </p:val>
                                        </p:tav>
                                      </p:tavLst>
                                    </p:anim>
                                    <p:anim calcmode="lin" valueType="num">
                                      <p:cBhvr additive="base">
                                        <p:cTn id="28" dur="500" fill="hold"/>
                                        <p:tgtEl>
                                          <p:spTgt spid="19"/>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750"/>
                                  </p:stCondLst>
                                  <p:childTnLst>
                                    <p:set>
                                      <p:cBhvr>
                                        <p:cTn id="30" dur="1" fill="hold">
                                          <p:stCondLst>
                                            <p:cond delay="0"/>
                                          </p:stCondLst>
                                        </p:cTn>
                                        <p:tgtEl>
                                          <p:spTgt spid="20"/>
                                        </p:tgtEl>
                                        <p:attrNameLst>
                                          <p:attrName>style.visibility</p:attrName>
                                        </p:attrNameLst>
                                      </p:cBhvr>
                                      <p:to>
                                        <p:strVal val="visible"/>
                                      </p:to>
                                    </p:set>
                                    <p:anim calcmode="lin" valueType="num">
                                      <p:cBhvr additive="base">
                                        <p:cTn id="31" dur="500" fill="hold"/>
                                        <p:tgtEl>
                                          <p:spTgt spid="20"/>
                                        </p:tgtEl>
                                        <p:attrNameLst>
                                          <p:attrName>ppt_x</p:attrName>
                                        </p:attrNameLst>
                                      </p:cBhvr>
                                      <p:tavLst>
                                        <p:tav tm="0">
                                          <p:val>
                                            <p:strVal val="0-#ppt_w/2"/>
                                          </p:val>
                                        </p:tav>
                                        <p:tav tm="100000">
                                          <p:val>
                                            <p:strVal val="#ppt_x"/>
                                          </p:val>
                                        </p:tav>
                                      </p:tavLst>
                                    </p:anim>
                                    <p:anim calcmode="lin" valueType="num">
                                      <p:cBhvr additive="base">
                                        <p:cTn id="32" dur="500" fill="hold"/>
                                        <p:tgtEl>
                                          <p:spTgt spid="20"/>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75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500" fill="hold"/>
                                        <p:tgtEl>
                                          <p:spTgt spid="21"/>
                                        </p:tgtEl>
                                        <p:attrNameLst>
                                          <p:attrName>ppt_x</p:attrName>
                                        </p:attrNameLst>
                                      </p:cBhvr>
                                      <p:tavLst>
                                        <p:tav tm="0">
                                          <p:val>
                                            <p:strVal val="0-#ppt_w/2"/>
                                          </p:val>
                                        </p:tav>
                                        <p:tav tm="100000">
                                          <p:val>
                                            <p:strVal val="#ppt_x"/>
                                          </p:val>
                                        </p:tav>
                                      </p:tavLst>
                                    </p:anim>
                                    <p:anim calcmode="lin" valueType="num">
                                      <p:cBhvr additive="base">
                                        <p:cTn id="36" dur="500" fill="hold"/>
                                        <p:tgtEl>
                                          <p:spTgt spid="21"/>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750"/>
                                  </p:stCondLst>
                                  <p:childTnLst>
                                    <p:set>
                                      <p:cBhvr>
                                        <p:cTn id="38" dur="1" fill="hold">
                                          <p:stCondLst>
                                            <p:cond delay="0"/>
                                          </p:stCondLst>
                                        </p:cTn>
                                        <p:tgtEl>
                                          <p:spTgt spid="22"/>
                                        </p:tgtEl>
                                        <p:attrNameLst>
                                          <p:attrName>style.visibility</p:attrName>
                                        </p:attrNameLst>
                                      </p:cBhvr>
                                      <p:to>
                                        <p:strVal val="visible"/>
                                      </p:to>
                                    </p:set>
                                    <p:anim calcmode="lin" valueType="num">
                                      <p:cBhvr additive="base">
                                        <p:cTn id="39" dur="500" fill="hold"/>
                                        <p:tgtEl>
                                          <p:spTgt spid="22"/>
                                        </p:tgtEl>
                                        <p:attrNameLst>
                                          <p:attrName>ppt_x</p:attrName>
                                        </p:attrNameLst>
                                      </p:cBhvr>
                                      <p:tavLst>
                                        <p:tav tm="0">
                                          <p:val>
                                            <p:strVal val="0-#ppt_w/2"/>
                                          </p:val>
                                        </p:tav>
                                        <p:tav tm="100000">
                                          <p:val>
                                            <p:strVal val="#ppt_x"/>
                                          </p:val>
                                        </p:tav>
                                      </p:tavLst>
                                    </p:anim>
                                    <p:anim calcmode="lin" valueType="num">
                                      <p:cBhvr additive="base">
                                        <p:cTn id="40" dur="500" fill="hold"/>
                                        <p:tgtEl>
                                          <p:spTgt spid="22"/>
                                        </p:tgtEl>
                                        <p:attrNameLst>
                                          <p:attrName>ppt_y</p:attrName>
                                        </p:attrNameLst>
                                      </p:cBhvr>
                                      <p:tavLst>
                                        <p:tav tm="0">
                                          <p:val>
                                            <p:strVal val="#ppt_y"/>
                                          </p:val>
                                        </p:tav>
                                        <p:tav tm="100000">
                                          <p:val>
                                            <p:strVal val="#ppt_y"/>
                                          </p:val>
                                        </p:tav>
                                      </p:tavLst>
                                    </p:anim>
                                  </p:childTnLst>
                                </p:cTn>
                              </p:par>
                              <p:par>
                                <p:cTn id="41" presetID="10" presetClass="entr" presetSubtype="0" fill="hold" nodeType="withEffect">
                                  <p:stCondLst>
                                    <p:cond delay="125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500"/>
                                        <p:tgtEl>
                                          <p:spTgt spid="13"/>
                                        </p:tgtEl>
                                      </p:cBhvr>
                                    </p:animEffect>
                                  </p:childTnLst>
                                </p:cTn>
                              </p:par>
                              <p:par>
                                <p:cTn id="44" presetID="10" presetClass="entr" presetSubtype="0" fill="hold" nodeType="withEffect">
                                  <p:stCondLst>
                                    <p:cond delay="125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500"/>
                                        <p:tgtEl>
                                          <p:spTgt spid="13"/>
                                        </p:tgtEl>
                                      </p:cBhvr>
                                    </p:animEffect>
                                  </p:childTnLst>
                                </p:cTn>
                              </p:par>
                              <p:par>
                                <p:cTn id="47" presetID="8" presetClass="emph" presetSubtype="0" repeatCount="indefinite" fill="hold" nodeType="withEffect">
                                  <p:stCondLst>
                                    <p:cond delay="1250"/>
                                  </p:stCondLst>
                                  <p:childTnLst>
                                    <p:animRot by="-21600000">
                                      <p:cBhvr>
                                        <p:cTn id="48" dur="2000" fill="hold"/>
                                        <p:tgtEl>
                                          <p:spTgt spid="13"/>
                                        </p:tgtEl>
                                        <p:attrNameLst>
                                          <p:attrName>r</p:attrName>
                                        </p:attrNameLst>
                                      </p:cBhvr>
                                    </p:animRot>
                                  </p:childTnLst>
                                </p:cTn>
                              </p:par>
                              <p:par>
                                <p:cTn id="49" presetID="10" presetClass="entr" presetSubtype="0" fill="hold" nodeType="withEffect">
                                  <p:stCondLst>
                                    <p:cond delay="125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500"/>
                                        <p:tgtEl>
                                          <p:spTgt spid="10"/>
                                        </p:tgtEl>
                                      </p:cBhvr>
                                    </p:animEffect>
                                  </p:childTnLst>
                                </p:cTn>
                              </p:par>
                              <p:par>
                                <p:cTn id="52" presetID="8" presetClass="emph" presetSubtype="0" repeatCount="indefinite" fill="hold" nodeType="withEffect">
                                  <p:stCondLst>
                                    <p:cond delay="1250"/>
                                  </p:stCondLst>
                                  <p:childTnLst>
                                    <p:animRot by="-21600000">
                                      <p:cBhvr>
                                        <p:cTn id="53" dur="2000" fill="hold"/>
                                        <p:tgtEl>
                                          <p:spTgt spid="10"/>
                                        </p:tgtEl>
                                        <p:attrNameLst>
                                          <p:attrName>r</p:attrName>
                                        </p:attrNameLst>
                                      </p:cBhvr>
                                    </p:animRot>
                                  </p:childTnLst>
                                </p:cTn>
                              </p:par>
                              <p:par>
                                <p:cTn id="54" presetID="17" presetClass="entr" presetSubtype="10" fill="hold" grpId="0" nodeType="withEffect">
                                  <p:stCondLst>
                                    <p:cond delay="2000"/>
                                  </p:stCondLst>
                                  <p:childTnLst>
                                    <p:set>
                                      <p:cBhvr>
                                        <p:cTn id="55" dur="1" fill="hold">
                                          <p:stCondLst>
                                            <p:cond delay="0"/>
                                          </p:stCondLst>
                                        </p:cTn>
                                        <p:tgtEl>
                                          <p:spTgt spid="6"/>
                                        </p:tgtEl>
                                        <p:attrNameLst>
                                          <p:attrName>style.visibility</p:attrName>
                                        </p:attrNameLst>
                                      </p:cBhvr>
                                      <p:to>
                                        <p:strVal val="visible"/>
                                      </p:to>
                                    </p:set>
                                    <p:anim calcmode="lin" valueType="num">
                                      <p:cBhvr>
                                        <p:cTn id="56" dur="500" fill="hold"/>
                                        <p:tgtEl>
                                          <p:spTgt spid="6"/>
                                        </p:tgtEl>
                                        <p:attrNameLst>
                                          <p:attrName>ppt_w</p:attrName>
                                        </p:attrNameLst>
                                      </p:cBhvr>
                                      <p:tavLst>
                                        <p:tav tm="0">
                                          <p:val>
                                            <p:fltVal val="0"/>
                                          </p:val>
                                        </p:tav>
                                        <p:tav tm="100000">
                                          <p:val>
                                            <p:strVal val="#ppt_w"/>
                                          </p:val>
                                        </p:tav>
                                      </p:tavLst>
                                    </p:anim>
                                    <p:anim calcmode="lin" valueType="num">
                                      <p:cBhvr>
                                        <p:cTn id="57" dur="500" fill="hold"/>
                                        <p:tgtEl>
                                          <p:spTgt spid="6"/>
                                        </p:tgtEl>
                                        <p:attrNameLst>
                                          <p:attrName>ppt_h</p:attrName>
                                        </p:attrNameLst>
                                      </p:cBhvr>
                                      <p:tavLst>
                                        <p:tav tm="0">
                                          <p:val>
                                            <p:strVal val="#ppt_h"/>
                                          </p:val>
                                        </p:tav>
                                        <p:tav tm="100000">
                                          <p:val>
                                            <p:strVal val="#ppt_h"/>
                                          </p:val>
                                        </p:tav>
                                      </p:tavLst>
                                    </p:anim>
                                  </p:childTnLst>
                                </p:cTn>
                              </p:par>
                              <p:par>
                                <p:cTn id="58" presetID="17" presetClass="entr" presetSubtype="10" fill="hold" grpId="0" nodeType="withEffect">
                                  <p:stCondLst>
                                    <p:cond delay="2000"/>
                                  </p:stCondLst>
                                  <p:childTnLst>
                                    <p:set>
                                      <p:cBhvr>
                                        <p:cTn id="59" dur="1" fill="hold">
                                          <p:stCondLst>
                                            <p:cond delay="0"/>
                                          </p:stCondLst>
                                        </p:cTn>
                                        <p:tgtEl>
                                          <p:spTgt spid="7"/>
                                        </p:tgtEl>
                                        <p:attrNameLst>
                                          <p:attrName>style.visibility</p:attrName>
                                        </p:attrNameLst>
                                      </p:cBhvr>
                                      <p:to>
                                        <p:strVal val="visible"/>
                                      </p:to>
                                    </p:set>
                                    <p:anim calcmode="lin" valueType="num">
                                      <p:cBhvr>
                                        <p:cTn id="60" dur="500" fill="hold"/>
                                        <p:tgtEl>
                                          <p:spTgt spid="7"/>
                                        </p:tgtEl>
                                        <p:attrNameLst>
                                          <p:attrName>ppt_w</p:attrName>
                                        </p:attrNameLst>
                                      </p:cBhvr>
                                      <p:tavLst>
                                        <p:tav tm="0">
                                          <p:val>
                                            <p:fltVal val="0"/>
                                          </p:val>
                                        </p:tav>
                                        <p:tav tm="100000">
                                          <p:val>
                                            <p:strVal val="#ppt_w"/>
                                          </p:val>
                                        </p:tav>
                                      </p:tavLst>
                                    </p:anim>
                                    <p:anim calcmode="lin" valueType="num">
                                      <p:cBhvr>
                                        <p:cTn id="61" dur="500" fill="hold"/>
                                        <p:tgtEl>
                                          <p:spTgt spid="7"/>
                                        </p:tgtEl>
                                        <p:attrNameLst>
                                          <p:attrName>ppt_h</p:attrName>
                                        </p:attrNameLst>
                                      </p:cBhvr>
                                      <p:tavLst>
                                        <p:tav tm="0">
                                          <p:val>
                                            <p:strVal val="#ppt_h"/>
                                          </p:val>
                                        </p:tav>
                                        <p:tav tm="100000">
                                          <p:val>
                                            <p:strVal val="#ppt_h"/>
                                          </p:val>
                                        </p:tav>
                                      </p:tavLst>
                                    </p:anim>
                                  </p:childTnLst>
                                </p:cTn>
                              </p:par>
                              <p:par>
                                <p:cTn id="62" presetID="17" presetClass="entr" presetSubtype="10" fill="hold" grpId="0" nodeType="withEffect">
                                  <p:stCondLst>
                                    <p:cond delay="2000"/>
                                  </p:stCondLst>
                                  <p:childTnLst>
                                    <p:set>
                                      <p:cBhvr>
                                        <p:cTn id="63" dur="1" fill="hold">
                                          <p:stCondLst>
                                            <p:cond delay="0"/>
                                          </p:stCondLst>
                                        </p:cTn>
                                        <p:tgtEl>
                                          <p:spTgt spid="8"/>
                                        </p:tgtEl>
                                        <p:attrNameLst>
                                          <p:attrName>style.visibility</p:attrName>
                                        </p:attrNameLst>
                                      </p:cBhvr>
                                      <p:to>
                                        <p:strVal val="visible"/>
                                      </p:to>
                                    </p:set>
                                    <p:anim calcmode="lin" valueType="num">
                                      <p:cBhvr>
                                        <p:cTn id="64" dur="500" fill="hold"/>
                                        <p:tgtEl>
                                          <p:spTgt spid="8"/>
                                        </p:tgtEl>
                                        <p:attrNameLst>
                                          <p:attrName>ppt_w</p:attrName>
                                        </p:attrNameLst>
                                      </p:cBhvr>
                                      <p:tavLst>
                                        <p:tav tm="0">
                                          <p:val>
                                            <p:fltVal val="0"/>
                                          </p:val>
                                        </p:tav>
                                        <p:tav tm="100000">
                                          <p:val>
                                            <p:strVal val="#ppt_w"/>
                                          </p:val>
                                        </p:tav>
                                      </p:tavLst>
                                    </p:anim>
                                    <p:anim calcmode="lin" valueType="num">
                                      <p:cBhvr>
                                        <p:cTn id="65" dur="500" fill="hold"/>
                                        <p:tgtEl>
                                          <p:spTgt spid="8"/>
                                        </p:tgtEl>
                                        <p:attrNameLst>
                                          <p:attrName>ppt_h</p:attrName>
                                        </p:attrNameLst>
                                      </p:cBhvr>
                                      <p:tavLst>
                                        <p:tav tm="0">
                                          <p:val>
                                            <p:strVal val="#ppt_h"/>
                                          </p:val>
                                        </p:tav>
                                        <p:tav tm="100000">
                                          <p:val>
                                            <p:strVal val="#ppt_h"/>
                                          </p:val>
                                        </p:tav>
                                      </p:tavLst>
                                    </p:anim>
                                  </p:childTnLst>
                                </p:cTn>
                              </p:par>
                              <p:par>
                                <p:cTn id="66" presetID="17" presetClass="entr" presetSubtype="10" fill="hold" grpId="0" nodeType="withEffect">
                                  <p:stCondLst>
                                    <p:cond delay="2000"/>
                                  </p:stCondLst>
                                  <p:childTnLst>
                                    <p:set>
                                      <p:cBhvr>
                                        <p:cTn id="67" dur="1" fill="hold">
                                          <p:stCondLst>
                                            <p:cond delay="0"/>
                                          </p:stCondLst>
                                        </p:cTn>
                                        <p:tgtEl>
                                          <p:spTgt spid="9"/>
                                        </p:tgtEl>
                                        <p:attrNameLst>
                                          <p:attrName>style.visibility</p:attrName>
                                        </p:attrNameLst>
                                      </p:cBhvr>
                                      <p:to>
                                        <p:strVal val="visible"/>
                                      </p:to>
                                    </p:set>
                                    <p:anim calcmode="lin" valueType="num">
                                      <p:cBhvr>
                                        <p:cTn id="68" dur="500" fill="hold"/>
                                        <p:tgtEl>
                                          <p:spTgt spid="9"/>
                                        </p:tgtEl>
                                        <p:attrNameLst>
                                          <p:attrName>ppt_w</p:attrName>
                                        </p:attrNameLst>
                                      </p:cBhvr>
                                      <p:tavLst>
                                        <p:tav tm="0">
                                          <p:val>
                                            <p:fltVal val="0"/>
                                          </p:val>
                                        </p:tav>
                                        <p:tav tm="100000">
                                          <p:val>
                                            <p:strVal val="#ppt_w"/>
                                          </p:val>
                                        </p:tav>
                                      </p:tavLst>
                                    </p:anim>
                                    <p:anim calcmode="lin" valueType="num">
                                      <p:cBhvr>
                                        <p:cTn id="69" dur="500" fill="hold"/>
                                        <p:tgtEl>
                                          <p:spTgt spid="9"/>
                                        </p:tgtEl>
                                        <p:attrNameLst>
                                          <p:attrName>ppt_h</p:attrName>
                                        </p:attrNameLst>
                                      </p:cBhvr>
                                      <p:tavLst>
                                        <p:tav tm="0">
                                          <p:val>
                                            <p:strVal val="#ppt_h"/>
                                          </p:val>
                                        </p:tav>
                                        <p:tav tm="100000">
                                          <p:val>
                                            <p:strVal val="#ppt_h"/>
                                          </p:val>
                                        </p:tav>
                                      </p:tavLst>
                                    </p:anim>
                                  </p:childTnLst>
                                </p:cTn>
                              </p:par>
                              <p:par>
                                <p:cTn id="70" presetID="41" presetClass="entr" presetSubtype="0" fill="hold" grpId="0" nodeType="withEffect">
                                  <p:stCondLst>
                                    <p:cond delay="2250"/>
                                  </p:stCondLst>
                                  <p:iterate type="lt">
                                    <p:tmPct val="10000"/>
                                  </p:iterate>
                                  <p:childTnLst>
                                    <p:set>
                                      <p:cBhvr>
                                        <p:cTn id="71" dur="1" fill="hold">
                                          <p:stCondLst>
                                            <p:cond delay="0"/>
                                          </p:stCondLst>
                                        </p:cTn>
                                        <p:tgtEl>
                                          <p:spTgt spid="16"/>
                                        </p:tgtEl>
                                        <p:attrNameLst>
                                          <p:attrName>style.visibility</p:attrName>
                                        </p:attrNameLst>
                                      </p:cBhvr>
                                      <p:to>
                                        <p:strVal val="visible"/>
                                      </p:to>
                                    </p:set>
                                    <p:anim calcmode="lin" valueType="num">
                                      <p:cBhvr>
                                        <p:cTn id="72"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73" dur="500" fill="hold"/>
                                        <p:tgtEl>
                                          <p:spTgt spid="16"/>
                                        </p:tgtEl>
                                        <p:attrNameLst>
                                          <p:attrName>ppt_y</p:attrName>
                                        </p:attrNameLst>
                                      </p:cBhvr>
                                      <p:tavLst>
                                        <p:tav tm="0">
                                          <p:val>
                                            <p:strVal val="#ppt_y"/>
                                          </p:val>
                                        </p:tav>
                                        <p:tav tm="100000">
                                          <p:val>
                                            <p:strVal val="#ppt_y"/>
                                          </p:val>
                                        </p:tav>
                                      </p:tavLst>
                                    </p:anim>
                                    <p:anim calcmode="lin" valueType="num">
                                      <p:cBhvr>
                                        <p:cTn id="74"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75"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76" dur="500" tmFilter="0,0; .5, 1; 1, 1"/>
                                        <p:tgtEl>
                                          <p:spTgt spid="16"/>
                                        </p:tgtEl>
                                      </p:cBhvr>
                                    </p:animEffect>
                                  </p:childTnLst>
                                </p:cTn>
                              </p:par>
                              <p:par>
                                <p:cTn id="77" presetID="42" presetClass="entr" presetSubtype="0" fill="hold" grpId="0" nodeType="withEffect">
                                  <p:stCondLst>
                                    <p:cond delay="2250"/>
                                  </p:stCondLst>
                                  <p:childTnLst>
                                    <p:set>
                                      <p:cBhvr>
                                        <p:cTn id="78" dur="1" fill="hold">
                                          <p:stCondLst>
                                            <p:cond delay="0"/>
                                          </p:stCondLst>
                                        </p:cTn>
                                        <p:tgtEl>
                                          <p:spTgt spid="17"/>
                                        </p:tgtEl>
                                        <p:attrNameLst>
                                          <p:attrName>style.visibility</p:attrName>
                                        </p:attrNameLst>
                                      </p:cBhvr>
                                      <p:to>
                                        <p:strVal val="visible"/>
                                      </p:to>
                                    </p:set>
                                    <p:animEffect transition="in" filter="fade">
                                      <p:cBhvr>
                                        <p:cTn id="79" dur="1000"/>
                                        <p:tgtEl>
                                          <p:spTgt spid="17"/>
                                        </p:tgtEl>
                                      </p:cBhvr>
                                    </p:animEffect>
                                    <p:anim calcmode="lin" valueType="num">
                                      <p:cBhvr>
                                        <p:cTn id="80" dur="1000" fill="hold"/>
                                        <p:tgtEl>
                                          <p:spTgt spid="17"/>
                                        </p:tgtEl>
                                        <p:attrNameLst>
                                          <p:attrName>ppt_x</p:attrName>
                                        </p:attrNameLst>
                                      </p:cBhvr>
                                      <p:tavLst>
                                        <p:tav tm="0">
                                          <p:val>
                                            <p:strVal val="#ppt_x"/>
                                          </p:val>
                                        </p:tav>
                                        <p:tav tm="100000">
                                          <p:val>
                                            <p:strVal val="#ppt_x"/>
                                          </p:val>
                                        </p:tav>
                                      </p:tavLst>
                                    </p:anim>
                                    <p:anim calcmode="lin" valueType="num">
                                      <p:cBhvr>
                                        <p:cTn id="8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82" repeatCount="indefinite" fill="hold" display="0">
                  <p:stCondLst>
                    <p:cond delay="indefinite"/>
                  </p:stCondLst>
                  <p:endCondLst>
                    <p:cond evt="onStopAudio" delay="0">
                      <p:tgtEl>
                        <p:sldTgt/>
                      </p:tgtEl>
                    </p:cond>
                  </p:endCondLst>
                </p:cTn>
                <p:tgtEl>
                  <p:spTgt spid="4"/>
                </p:tgtEl>
              </p:cMediaNode>
            </p:audio>
          </p:childTnLst>
        </p:cTn>
      </p:par>
    </p:tnLst>
    <p:bldLst>
      <p:bldP spid="2" grpId="0" animBg="1"/>
      <p:bldP spid="3" grpId="0" animBg="1"/>
      <p:bldP spid="5" grpId="0" animBg="1"/>
      <p:bldP spid="6" grpId="0"/>
      <p:bldP spid="7" grpId="0"/>
      <p:bldP spid="8" grpId="0"/>
      <p:bldP spid="9" grpId="0"/>
      <p:bldP spid="16" grpId="0"/>
      <p:bldP spid="17" grpId="0"/>
      <p:bldP spid="18" grpId="0" animBg="1"/>
      <p:bldP spid="19" grpId="0" animBg="1"/>
      <p:bldP spid="20" grpId="0" animBg="1"/>
      <p:bldP spid="21" grpId="0" animBg="1"/>
      <p:bldP spid="2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椭圆 37"/>
          <p:cNvSpPr/>
          <p:nvPr/>
        </p:nvSpPr>
        <p:spPr>
          <a:xfrm>
            <a:off x="1580827" y="-1071319"/>
            <a:ext cx="9020016" cy="9020012"/>
          </a:xfrm>
          <a:prstGeom prst="ellipse">
            <a:avLst/>
          </a:prstGeom>
          <a:solidFill>
            <a:srgbClr val="CFDEE5"/>
          </a:solidFill>
          <a:ln w="76200" cap="flat" cmpd="sng" algn="ctr">
            <a:noFill/>
            <a:prstDash val="solid"/>
            <a:miter lim="800000"/>
          </a:ln>
          <a:effectLst>
            <a:innerShdw blurRad="254000" dist="63500" dir="13500000">
              <a:prstClr val="black">
                <a:alpha val="40000"/>
              </a:prstClr>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49" name="椭圆 48"/>
          <p:cNvSpPr/>
          <p:nvPr/>
        </p:nvSpPr>
        <p:spPr>
          <a:xfrm>
            <a:off x="3489055" y="836908"/>
            <a:ext cx="5203560" cy="5203558"/>
          </a:xfrm>
          <a:prstGeom prst="ellipse">
            <a:avLst/>
          </a:prstGeom>
          <a:solidFill>
            <a:srgbClr val="E5EEF3"/>
          </a:solidFill>
          <a:ln w="152400" cap="flat" cmpd="sng" algn="ctr">
            <a:solidFill>
              <a:schemeClr val="bg1"/>
            </a:solidFill>
            <a:prstDash val="solid"/>
            <a:miter lim="800000"/>
          </a:ln>
          <a:effectLst>
            <a:glow rad="165100">
              <a:srgbClr val="5F6F77">
                <a:alpha val="40000"/>
              </a:srgbClr>
            </a:glow>
            <a:innerShdw blurRad="381000">
              <a:srgbClr val="5F6F77"/>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50" name="文本框 49"/>
          <p:cNvSpPr txBox="1"/>
          <p:nvPr/>
        </p:nvSpPr>
        <p:spPr>
          <a:xfrm>
            <a:off x="5168790" y="1400745"/>
            <a:ext cx="1922322" cy="2646878"/>
          </a:xfrm>
          <a:prstGeom prst="rect">
            <a:avLst/>
          </a:prstGeom>
          <a:noFill/>
        </p:spPr>
        <p:txBody>
          <a:bodyPr wrap="none" rtlCol="0">
            <a:spAutoFit/>
          </a:bodyPr>
          <a:lstStyle/>
          <a:p>
            <a:pPr algn="ctr"/>
            <a:r>
              <a:rPr lang="en-US" altLang="zh-CN" sz="16600" dirty="0">
                <a:solidFill>
                  <a:srgbClr val="596481"/>
                </a:solidFill>
                <a:effectLst>
                  <a:outerShdw blurRad="38100" dist="38100" dir="2700000" algn="tl">
                    <a:srgbClr val="000000">
                      <a:alpha val="20000"/>
                    </a:srgbClr>
                  </a:outerShdw>
                </a:effectLst>
                <a:latin typeface="+mj-lt"/>
              </a:rPr>
              <a:t>04</a:t>
            </a:r>
            <a:endParaRPr lang="zh-CN" altLang="en-US" sz="16600" dirty="0">
              <a:solidFill>
                <a:srgbClr val="596481"/>
              </a:solidFill>
              <a:effectLst>
                <a:outerShdw blurRad="38100" dist="38100" dir="2700000" algn="tl">
                  <a:srgbClr val="000000">
                    <a:alpha val="20000"/>
                  </a:srgbClr>
                </a:outerShdw>
              </a:effectLst>
              <a:latin typeface="+mj-lt"/>
            </a:endParaRPr>
          </a:p>
        </p:txBody>
      </p:sp>
      <p:sp>
        <p:nvSpPr>
          <p:cNvPr id="51" name="文本框 50"/>
          <p:cNvSpPr txBox="1"/>
          <p:nvPr/>
        </p:nvSpPr>
        <p:spPr>
          <a:xfrm>
            <a:off x="4430240" y="4601415"/>
            <a:ext cx="3414178" cy="272895"/>
          </a:xfrm>
          <a:prstGeom prst="rect">
            <a:avLst/>
          </a:prstGeom>
          <a:noFill/>
        </p:spPr>
        <p:txBody>
          <a:bodyPr wrap="square" rtlCol="0">
            <a:spAutoFit/>
          </a:bodyPr>
          <a:lstStyle/>
          <a:p>
            <a:pPr algn="ctr">
              <a:lnSpc>
                <a:spcPct val="130000"/>
              </a:lnSpc>
            </a:pPr>
            <a:endParaRPr lang="zh-CN" altLang="en-US" sz="1000" dirty="0">
              <a:solidFill>
                <a:srgbClr val="596481"/>
              </a:solidFill>
              <a:latin typeface="方正黑体简体" panose="02010601030101010101" pitchFamily="2" charset="-122"/>
              <a:ea typeface="方正黑体简体" panose="02010601030101010101" pitchFamily="2" charset="-122"/>
            </a:endParaRPr>
          </a:p>
        </p:txBody>
      </p:sp>
      <p:sp>
        <p:nvSpPr>
          <p:cNvPr id="52" name="文本框 51"/>
          <p:cNvSpPr txBox="1"/>
          <p:nvPr/>
        </p:nvSpPr>
        <p:spPr>
          <a:xfrm>
            <a:off x="4916487" y="3790200"/>
            <a:ext cx="2441694" cy="769441"/>
          </a:xfrm>
          <a:prstGeom prst="rect">
            <a:avLst/>
          </a:prstGeom>
          <a:noFill/>
        </p:spPr>
        <p:txBody>
          <a:bodyPr wrap="none" rtlCol="0">
            <a:spAutoFit/>
          </a:bodyPr>
          <a:lstStyle/>
          <a:p>
            <a:pPr algn="ctr"/>
            <a:r>
              <a:rPr lang="zh-CN" altLang="en-US" sz="4400" dirty="0">
                <a:solidFill>
                  <a:srgbClr val="596481"/>
                </a:solidFill>
                <a:effectLst>
                  <a:outerShdw blurRad="38100" dist="38100" dir="2700000" algn="tl">
                    <a:srgbClr val="000000">
                      <a:alpha val="20000"/>
                    </a:srgbClr>
                  </a:outerShdw>
                </a:effectLst>
                <a:latin typeface="方正黑体简体" panose="02010601030101010101" pitchFamily="2" charset="-122"/>
                <a:ea typeface="方正黑体简体" panose="02010601030101010101" pitchFamily="2" charset="-122"/>
              </a:rPr>
              <a:t>项目总结</a:t>
            </a:r>
          </a:p>
        </p:txBody>
      </p:sp>
      <p:grpSp>
        <p:nvGrpSpPr>
          <p:cNvPr id="53" name="PA_组合 2"/>
          <p:cNvGrpSpPr/>
          <p:nvPr>
            <p:custDataLst>
              <p:tags r:id="rId1"/>
            </p:custDataLst>
          </p:nvPr>
        </p:nvGrpSpPr>
        <p:grpSpPr>
          <a:xfrm rot="2892895">
            <a:off x="3783001" y="1399475"/>
            <a:ext cx="4628273" cy="4147298"/>
            <a:chOff x="4020288" y="1663823"/>
            <a:chExt cx="4176375" cy="3742362"/>
          </a:xfrm>
          <a:solidFill>
            <a:srgbClr val="3A72C6"/>
          </a:solidFill>
        </p:grpSpPr>
        <p:sp>
          <p:nvSpPr>
            <p:cNvPr id="54" name="椭圆 53"/>
            <p:cNvSpPr/>
            <p:nvPr/>
          </p:nvSpPr>
          <p:spPr>
            <a:xfrm>
              <a:off x="4020288" y="1663823"/>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椭圆 54"/>
            <p:cNvSpPr/>
            <p:nvPr/>
          </p:nvSpPr>
          <p:spPr>
            <a:xfrm>
              <a:off x="8010212" y="5219734"/>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6" name="PA_组合 1"/>
          <p:cNvGrpSpPr/>
          <p:nvPr>
            <p:custDataLst>
              <p:tags r:id="rId2"/>
            </p:custDataLst>
          </p:nvPr>
        </p:nvGrpSpPr>
        <p:grpSpPr>
          <a:xfrm rot="2533353">
            <a:off x="3767691" y="1332730"/>
            <a:ext cx="4643443" cy="4213019"/>
            <a:chOff x="4014560" y="1662324"/>
            <a:chExt cx="4190033" cy="3801649"/>
          </a:xfrm>
          <a:solidFill>
            <a:srgbClr val="3A72C6"/>
          </a:solidFill>
        </p:grpSpPr>
        <p:sp>
          <p:nvSpPr>
            <p:cNvPr id="57" name="椭圆 56"/>
            <p:cNvSpPr/>
            <p:nvPr/>
          </p:nvSpPr>
          <p:spPr>
            <a:xfrm>
              <a:off x="4014560" y="5277523"/>
              <a:ext cx="186452" cy="186450"/>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椭圆 57"/>
            <p:cNvSpPr/>
            <p:nvPr/>
          </p:nvSpPr>
          <p:spPr>
            <a:xfrm>
              <a:off x="8018142" y="1662324"/>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Tree>
    <p:extLst>
      <p:ext uri="{BB962C8B-B14F-4D97-AF65-F5344CB8AC3E}">
        <p14:creationId xmlns:p14="http://schemas.microsoft.com/office/powerpoint/2010/main" val="2988260858"/>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ppt_w</p:attrName>
                                        </p:attrNameLst>
                                      </p:cBhvr>
                                      <p:tavLst>
                                        <p:tav tm="0">
                                          <p:val>
                                            <p:fltVal val="0"/>
                                          </p:val>
                                        </p:tav>
                                        <p:tav tm="100000">
                                          <p:val>
                                            <p:strVal val="#ppt_w"/>
                                          </p:val>
                                        </p:tav>
                                      </p:tavLst>
                                    </p:anim>
                                    <p:anim calcmode="lin" valueType="num">
                                      <p:cBhvr>
                                        <p:cTn id="8" dur="500" fill="hold"/>
                                        <p:tgtEl>
                                          <p:spTgt spid="38"/>
                                        </p:tgtEl>
                                        <p:attrNameLst>
                                          <p:attrName>ppt_h</p:attrName>
                                        </p:attrNameLst>
                                      </p:cBhvr>
                                      <p:tavLst>
                                        <p:tav tm="0">
                                          <p:val>
                                            <p:fltVal val="0"/>
                                          </p:val>
                                        </p:tav>
                                        <p:tav tm="100000">
                                          <p:val>
                                            <p:strVal val="#ppt_h"/>
                                          </p:val>
                                        </p:tav>
                                      </p:tavLst>
                                    </p:anim>
                                    <p:animEffect transition="in" filter="fade">
                                      <p:cBhvr>
                                        <p:cTn id="9" dur="500"/>
                                        <p:tgtEl>
                                          <p:spTgt spid="38"/>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49"/>
                                        </p:tgtEl>
                                        <p:attrNameLst>
                                          <p:attrName>style.visibility</p:attrName>
                                        </p:attrNameLst>
                                      </p:cBhvr>
                                      <p:to>
                                        <p:strVal val="visible"/>
                                      </p:to>
                                    </p:set>
                                    <p:anim calcmode="lin" valueType="num">
                                      <p:cBhvr>
                                        <p:cTn id="12" dur="500" fill="hold"/>
                                        <p:tgtEl>
                                          <p:spTgt spid="49"/>
                                        </p:tgtEl>
                                        <p:attrNameLst>
                                          <p:attrName>ppt_w</p:attrName>
                                        </p:attrNameLst>
                                      </p:cBhvr>
                                      <p:tavLst>
                                        <p:tav tm="0">
                                          <p:val>
                                            <p:fltVal val="0"/>
                                          </p:val>
                                        </p:tav>
                                        <p:tav tm="100000">
                                          <p:val>
                                            <p:strVal val="#ppt_w"/>
                                          </p:val>
                                        </p:tav>
                                      </p:tavLst>
                                    </p:anim>
                                    <p:anim calcmode="lin" valueType="num">
                                      <p:cBhvr>
                                        <p:cTn id="13" dur="500" fill="hold"/>
                                        <p:tgtEl>
                                          <p:spTgt spid="49"/>
                                        </p:tgtEl>
                                        <p:attrNameLst>
                                          <p:attrName>ppt_h</p:attrName>
                                        </p:attrNameLst>
                                      </p:cBhvr>
                                      <p:tavLst>
                                        <p:tav tm="0">
                                          <p:val>
                                            <p:fltVal val="0"/>
                                          </p:val>
                                        </p:tav>
                                        <p:tav tm="100000">
                                          <p:val>
                                            <p:strVal val="#ppt_h"/>
                                          </p:val>
                                        </p:tav>
                                      </p:tavLst>
                                    </p:anim>
                                    <p:animEffect transition="in" filter="fade">
                                      <p:cBhvr>
                                        <p:cTn id="14" dur="500"/>
                                        <p:tgtEl>
                                          <p:spTgt spid="49"/>
                                        </p:tgtEl>
                                      </p:cBhvr>
                                    </p:animEffect>
                                  </p:childTnLst>
                                </p:cTn>
                              </p:par>
                              <p:par>
                                <p:cTn id="15" presetID="17" presetClass="entr" presetSubtype="10" fill="hold" grpId="0" nodeType="withEffect">
                                  <p:stCondLst>
                                    <p:cond delay="750"/>
                                  </p:stCondLst>
                                  <p:childTnLst>
                                    <p:set>
                                      <p:cBhvr>
                                        <p:cTn id="16" dur="1" fill="hold">
                                          <p:stCondLst>
                                            <p:cond delay="0"/>
                                          </p:stCondLst>
                                        </p:cTn>
                                        <p:tgtEl>
                                          <p:spTgt spid="50"/>
                                        </p:tgtEl>
                                        <p:attrNameLst>
                                          <p:attrName>style.visibility</p:attrName>
                                        </p:attrNameLst>
                                      </p:cBhvr>
                                      <p:to>
                                        <p:strVal val="visible"/>
                                      </p:to>
                                    </p:set>
                                    <p:anim calcmode="lin" valueType="num">
                                      <p:cBhvr>
                                        <p:cTn id="17" dur="500" fill="hold"/>
                                        <p:tgtEl>
                                          <p:spTgt spid="50"/>
                                        </p:tgtEl>
                                        <p:attrNameLst>
                                          <p:attrName>ppt_w</p:attrName>
                                        </p:attrNameLst>
                                      </p:cBhvr>
                                      <p:tavLst>
                                        <p:tav tm="0">
                                          <p:val>
                                            <p:fltVal val="0"/>
                                          </p:val>
                                        </p:tav>
                                        <p:tav tm="100000">
                                          <p:val>
                                            <p:strVal val="#ppt_w"/>
                                          </p:val>
                                        </p:tav>
                                      </p:tavLst>
                                    </p:anim>
                                    <p:anim calcmode="lin" valueType="num">
                                      <p:cBhvr>
                                        <p:cTn id="18" dur="500" fill="hold"/>
                                        <p:tgtEl>
                                          <p:spTgt spid="50"/>
                                        </p:tgtEl>
                                        <p:attrNameLst>
                                          <p:attrName>ppt_h</p:attrName>
                                        </p:attrNameLst>
                                      </p:cBhvr>
                                      <p:tavLst>
                                        <p:tav tm="0">
                                          <p:val>
                                            <p:strVal val="#ppt_h"/>
                                          </p:val>
                                        </p:tav>
                                        <p:tav tm="100000">
                                          <p:val>
                                            <p:strVal val="#ppt_h"/>
                                          </p:val>
                                        </p:tav>
                                      </p:tavLst>
                                    </p:anim>
                                  </p:childTnLst>
                                </p:cTn>
                              </p:par>
                              <p:par>
                                <p:cTn id="19" presetID="41" presetClass="entr" presetSubtype="0" fill="hold" grpId="0" nodeType="withEffect">
                                  <p:stCondLst>
                                    <p:cond delay="1000"/>
                                  </p:stCondLst>
                                  <p:iterate type="lt">
                                    <p:tmPct val="10000"/>
                                  </p:iterate>
                                  <p:childTnLst>
                                    <p:set>
                                      <p:cBhvr>
                                        <p:cTn id="20" dur="1" fill="hold">
                                          <p:stCondLst>
                                            <p:cond delay="0"/>
                                          </p:stCondLst>
                                        </p:cTn>
                                        <p:tgtEl>
                                          <p:spTgt spid="52"/>
                                        </p:tgtEl>
                                        <p:attrNameLst>
                                          <p:attrName>style.visibility</p:attrName>
                                        </p:attrNameLst>
                                      </p:cBhvr>
                                      <p:to>
                                        <p:strVal val="visible"/>
                                      </p:to>
                                    </p:set>
                                    <p:anim calcmode="lin" valueType="num">
                                      <p:cBhvr>
                                        <p:cTn id="21" dur="500" fill="hold"/>
                                        <p:tgtEl>
                                          <p:spTgt spid="52"/>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52"/>
                                        </p:tgtEl>
                                        <p:attrNameLst>
                                          <p:attrName>ppt_y</p:attrName>
                                        </p:attrNameLst>
                                      </p:cBhvr>
                                      <p:tavLst>
                                        <p:tav tm="0">
                                          <p:val>
                                            <p:strVal val="#ppt_y"/>
                                          </p:val>
                                        </p:tav>
                                        <p:tav tm="100000">
                                          <p:val>
                                            <p:strVal val="#ppt_y"/>
                                          </p:val>
                                        </p:tav>
                                      </p:tavLst>
                                    </p:anim>
                                    <p:anim calcmode="lin" valueType="num">
                                      <p:cBhvr>
                                        <p:cTn id="23" dur="500" fill="hold"/>
                                        <p:tgtEl>
                                          <p:spTgt spid="52"/>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52"/>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52"/>
                                        </p:tgtEl>
                                      </p:cBhvr>
                                    </p:animEffect>
                                  </p:childTnLst>
                                </p:cTn>
                              </p:par>
                              <p:par>
                                <p:cTn id="26" presetID="22" presetClass="entr" presetSubtype="8" fill="hold" grpId="0" nodeType="withEffect" nodePh="1">
                                  <p:stCondLst>
                                    <p:cond delay="1000"/>
                                  </p:stCondLst>
                                  <p:endCondLst>
                                    <p:cond evt="begin" delay="0">
                                      <p:tn val="26"/>
                                    </p:cond>
                                  </p:endCondLst>
                                  <p:childTnLst>
                                    <p:set>
                                      <p:cBhvr>
                                        <p:cTn id="27" dur="1" fill="hold">
                                          <p:stCondLst>
                                            <p:cond delay="0"/>
                                          </p:stCondLst>
                                        </p:cTn>
                                        <p:tgtEl>
                                          <p:spTgt spid="51"/>
                                        </p:tgtEl>
                                        <p:attrNameLst>
                                          <p:attrName>style.visibility</p:attrName>
                                        </p:attrNameLst>
                                      </p:cBhvr>
                                      <p:to>
                                        <p:strVal val="visible"/>
                                      </p:to>
                                    </p:set>
                                    <p:animEffect transition="in" filter="wipe(left)">
                                      <p:cBhvr>
                                        <p:cTn id="28" dur="500"/>
                                        <p:tgtEl>
                                          <p:spTgt spid="51"/>
                                        </p:tgtEl>
                                      </p:cBhvr>
                                    </p:animEffect>
                                  </p:childTnLst>
                                </p:cTn>
                              </p:par>
                              <p:par>
                                <p:cTn id="29" presetID="10" presetClass="entr" presetSubtype="0" fill="hold" nodeType="withEffect">
                                  <p:stCondLst>
                                    <p:cond delay="125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500"/>
                                        <p:tgtEl>
                                          <p:spTgt spid="56"/>
                                        </p:tgtEl>
                                      </p:cBhvr>
                                    </p:animEffect>
                                  </p:childTnLst>
                                </p:cTn>
                              </p:par>
                              <p:par>
                                <p:cTn id="32" presetID="10" presetClass="entr" presetSubtype="0" fill="hold" nodeType="withEffect">
                                  <p:stCondLst>
                                    <p:cond delay="1250"/>
                                  </p:stCondLst>
                                  <p:childTnLst>
                                    <p:set>
                                      <p:cBhvr>
                                        <p:cTn id="33" dur="1" fill="hold">
                                          <p:stCondLst>
                                            <p:cond delay="0"/>
                                          </p:stCondLst>
                                        </p:cTn>
                                        <p:tgtEl>
                                          <p:spTgt spid="56"/>
                                        </p:tgtEl>
                                        <p:attrNameLst>
                                          <p:attrName>style.visibility</p:attrName>
                                        </p:attrNameLst>
                                      </p:cBhvr>
                                      <p:to>
                                        <p:strVal val="visible"/>
                                      </p:to>
                                    </p:set>
                                    <p:animEffect transition="in" filter="fade">
                                      <p:cBhvr>
                                        <p:cTn id="34" dur="500"/>
                                        <p:tgtEl>
                                          <p:spTgt spid="56"/>
                                        </p:tgtEl>
                                      </p:cBhvr>
                                    </p:animEffect>
                                  </p:childTnLst>
                                </p:cTn>
                              </p:par>
                              <p:par>
                                <p:cTn id="35" presetID="8" presetClass="emph" presetSubtype="0" repeatCount="indefinite" fill="hold" nodeType="withEffect">
                                  <p:stCondLst>
                                    <p:cond delay="1250"/>
                                  </p:stCondLst>
                                  <p:childTnLst>
                                    <p:animRot by="-21600000">
                                      <p:cBhvr>
                                        <p:cTn id="36" dur="2000" fill="hold"/>
                                        <p:tgtEl>
                                          <p:spTgt spid="56"/>
                                        </p:tgtEl>
                                        <p:attrNameLst>
                                          <p:attrName>r</p:attrName>
                                        </p:attrNameLst>
                                      </p:cBhvr>
                                    </p:animRot>
                                  </p:childTnLst>
                                </p:cTn>
                              </p:par>
                              <p:par>
                                <p:cTn id="37" presetID="10" presetClass="entr" presetSubtype="0" fill="hold" nodeType="withEffect">
                                  <p:stCondLst>
                                    <p:cond delay="1250"/>
                                  </p:stCondLst>
                                  <p:childTnLst>
                                    <p:set>
                                      <p:cBhvr>
                                        <p:cTn id="38" dur="1" fill="hold">
                                          <p:stCondLst>
                                            <p:cond delay="0"/>
                                          </p:stCondLst>
                                        </p:cTn>
                                        <p:tgtEl>
                                          <p:spTgt spid="53"/>
                                        </p:tgtEl>
                                        <p:attrNameLst>
                                          <p:attrName>style.visibility</p:attrName>
                                        </p:attrNameLst>
                                      </p:cBhvr>
                                      <p:to>
                                        <p:strVal val="visible"/>
                                      </p:to>
                                    </p:set>
                                    <p:animEffect transition="in" filter="fade">
                                      <p:cBhvr>
                                        <p:cTn id="39" dur="500"/>
                                        <p:tgtEl>
                                          <p:spTgt spid="53"/>
                                        </p:tgtEl>
                                      </p:cBhvr>
                                    </p:animEffect>
                                  </p:childTnLst>
                                </p:cTn>
                              </p:par>
                              <p:par>
                                <p:cTn id="40" presetID="8" presetClass="emph" presetSubtype="0" repeatCount="indefinite" fill="hold" nodeType="withEffect">
                                  <p:stCondLst>
                                    <p:cond delay="1250"/>
                                  </p:stCondLst>
                                  <p:childTnLst>
                                    <p:animRot by="-21600000">
                                      <p:cBhvr>
                                        <p:cTn id="41" dur="2000" fill="hold"/>
                                        <p:tgtEl>
                                          <p:spTgt spid="5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9" grpId="0" animBg="1"/>
      <p:bldP spid="50" grpId="0"/>
      <p:bldP spid="51" grpId="0"/>
      <p:bldP spid="52" grpId="0"/>
    </p:bldLst>
  </p:timing>
  <p:extLst>
    <p:ext uri="{E180D4A7-C9FB-4DFB-919C-405C955672EB}">
      <p14:showEvtLst xmlns:p14="http://schemas.microsoft.com/office/powerpoint/2010/main">
        <p14:playEvt time="1" objId="2"/>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1392480" y="2244950"/>
            <a:ext cx="9317084" cy="3410608"/>
          </a:xfrm>
          <a:prstGeom prst="rect">
            <a:avLst/>
          </a:prstGeom>
          <a:noFill/>
          <a:ln w="63500" cap="flat" cmpd="sng" algn="ctr">
            <a:solidFill>
              <a:srgbClr val="CFDEE3"/>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nvGrpSpPr>
          <p:cNvPr id="60" name="组合 59"/>
          <p:cNvGrpSpPr/>
          <p:nvPr/>
        </p:nvGrpSpPr>
        <p:grpSpPr>
          <a:xfrm>
            <a:off x="1834299" y="1721197"/>
            <a:ext cx="1851010" cy="879874"/>
            <a:chOff x="6773864" y="2460169"/>
            <a:chExt cx="4042249" cy="792000"/>
          </a:xfrm>
        </p:grpSpPr>
        <p:sp>
          <p:nvSpPr>
            <p:cNvPr id="61" name="圆角矩形 60"/>
            <p:cNvSpPr/>
            <p:nvPr/>
          </p:nvSpPr>
          <p:spPr>
            <a:xfrm>
              <a:off x="6874356" y="2460169"/>
              <a:ext cx="3941757" cy="792000"/>
            </a:xfrm>
            <a:prstGeom prst="roundRect">
              <a:avLst/>
            </a:prstGeom>
            <a:solidFill>
              <a:srgbClr val="E5EEF3"/>
            </a:solidFill>
            <a:ln w="50800">
              <a:solidFill>
                <a:schemeClr val="bg1"/>
              </a:solidFill>
            </a:ln>
            <a:effectLst>
              <a:innerShdw blurRad="114300">
                <a:prstClr val="black">
                  <a:alpha val="50000"/>
                </a:prstClr>
              </a:innerShdw>
            </a:effectLst>
          </p:spPr>
          <p:txBody>
            <a:bodyPr vert="horz" wrap="square" lIns="91440" tIns="45720" rIns="91440" bIns="45720" numCol="1" anchor="t" anchorCtr="0" compatLnSpc="1">
              <a:prstTxWarp prst="textNoShape">
                <a:avLst/>
              </a:prstTxWarp>
            </a:bodyPr>
            <a:lstStyle/>
            <a:p>
              <a:endParaRPr lang="zh-CN" altLang="en-US" sz="1600" dirty="0">
                <a:solidFill>
                  <a:prstClr val="black"/>
                </a:solidFill>
                <a:ea typeface="微软雅黑" panose="020B0503020204020204" pitchFamily="34" charset="-122"/>
              </a:endParaRPr>
            </a:p>
          </p:txBody>
        </p:sp>
        <p:sp>
          <p:nvSpPr>
            <p:cNvPr id="62" name="文本框 32"/>
            <p:cNvSpPr txBox="1"/>
            <p:nvPr/>
          </p:nvSpPr>
          <p:spPr>
            <a:xfrm>
              <a:off x="6773864" y="2462665"/>
              <a:ext cx="1201278" cy="637189"/>
            </a:xfrm>
            <a:prstGeom prst="rect">
              <a:avLst/>
            </a:prstGeom>
            <a:noFill/>
            <a:ln>
              <a:noFill/>
            </a:ln>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a:ln>
                  <a:noFill/>
                </a:ln>
                <a:solidFill>
                  <a:sysClr val="window" lastClr="FFFFFF"/>
                </a:solidFill>
                <a:effectLst/>
                <a:uLnTx/>
                <a:uFillTx/>
                <a:latin typeface="Impact" panose="020B0806030902050204" pitchFamily="34" charset="0"/>
                <a:ea typeface="微软雅黑" panose="020B0503020204020204" pitchFamily="34" charset="-122"/>
              </a:endParaRPr>
            </a:p>
          </p:txBody>
        </p:sp>
        <p:sp>
          <p:nvSpPr>
            <p:cNvPr id="63" name="文本框 33"/>
            <p:cNvSpPr txBox="1"/>
            <p:nvPr/>
          </p:nvSpPr>
          <p:spPr>
            <a:xfrm>
              <a:off x="7151016" y="2668974"/>
              <a:ext cx="3476361" cy="415558"/>
            </a:xfrm>
            <a:prstGeom prst="rect">
              <a:avLst/>
            </a:prstGeom>
            <a:noFill/>
          </p:spPr>
          <p:txBody>
            <a:bodyPr wrap="square" rtlCol="0">
              <a:spAutoFit/>
            </a:bodyPr>
            <a:lstStyle/>
            <a:p>
              <a:pPr lvl="0" algn="ctr" defTabSz="914400"/>
              <a:r>
                <a:rPr kumimoji="0" lang="zh-CN" altLang="en-US" sz="2400" b="1" i="0" u="none" strike="noStrike" kern="0" cap="none" spc="0" normalizeH="0" baseline="0" noProof="0" dirty="0">
                  <a:ln>
                    <a:noFill/>
                  </a:ln>
                  <a:solidFill>
                    <a:srgbClr val="3874C2"/>
                  </a:solidFill>
                  <a:effectLst/>
                  <a:uLnTx/>
                  <a:uFillTx/>
                  <a:latin typeface="微软雅黑" panose="020B0503020204020204" pitchFamily="34" charset="-122"/>
                  <a:ea typeface="微软雅黑" panose="020B0503020204020204" pitchFamily="34" charset="-122"/>
                </a:rPr>
                <a:t>创新点</a:t>
              </a:r>
            </a:p>
          </p:txBody>
        </p:sp>
      </p:grpSp>
      <p:sp>
        <p:nvSpPr>
          <p:cNvPr id="64" name="前言"/>
          <p:cNvSpPr>
            <a:spLocks noChangeArrowheads="1"/>
          </p:cNvSpPr>
          <p:nvPr/>
        </p:nvSpPr>
        <p:spPr bwMode="auto">
          <a:xfrm>
            <a:off x="3725571" y="1945694"/>
            <a:ext cx="1377925" cy="430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none" lIns="121912" tIns="60956" rIns="121912" bIns="60956">
            <a:spAutoFit/>
          </a:bodyPr>
          <a:lstStyle>
            <a:lvl1pPr>
              <a:lnSpc>
                <a:spcPct val="90000"/>
              </a:lnSpc>
              <a:spcBef>
                <a:spcPts val="1000"/>
              </a:spcBef>
              <a:buFont typeface="Arial" panose="020B0604020202020204" pitchFamily="34" charset="0"/>
              <a:buChar char="•"/>
              <a:defRPr sz="2800">
                <a:solidFill>
                  <a:schemeClr val="tx1"/>
                </a:solidFill>
                <a:latin typeface="方正兰亭黑_GBK" pitchFamily="2" charset="-122"/>
                <a:ea typeface="方正兰亭黑_GBK"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itchFamily="2" charset="-122"/>
                <a:ea typeface="方正兰亭黑_GBK"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itchFamily="2" charset="-122"/>
                <a:ea typeface="方正兰亭黑_GBK"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9pPr>
          </a:lstStyle>
          <a:p>
            <a:pPr>
              <a:lnSpc>
                <a:spcPct val="100000"/>
              </a:lnSpc>
              <a:spcBef>
                <a:spcPct val="0"/>
              </a:spcBef>
              <a:buNone/>
            </a:pPr>
            <a:r>
              <a:rPr lang="en-US" altLang="zh-CN" sz="2000" dirty="0">
                <a:solidFill>
                  <a:srgbClr val="596481"/>
                </a:solidFill>
                <a:latin typeface="Impact" panose="020B0806030902050204" pitchFamily="34" charset="0"/>
                <a:sym typeface="Impact" panose="020B0806030902050204" pitchFamily="34" charset="0"/>
              </a:rPr>
              <a:t>Innovation</a:t>
            </a:r>
            <a:endParaRPr lang="zh-CN" altLang="en-US" sz="2000" dirty="0">
              <a:solidFill>
                <a:srgbClr val="596481"/>
              </a:solidFill>
              <a:latin typeface="Impact" panose="020B0806030902050204" pitchFamily="34" charset="0"/>
              <a:sym typeface="Impact" panose="020B0806030902050204" pitchFamily="34" charset="0"/>
            </a:endParaRPr>
          </a:p>
        </p:txBody>
      </p:sp>
      <p:sp>
        <p:nvSpPr>
          <p:cNvPr id="65" name="TextBox 9"/>
          <p:cNvSpPr>
            <a:spLocks noChangeArrowheads="1"/>
          </p:cNvSpPr>
          <p:nvPr/>
        </p:nvSpPr>
        <p:spPr bwMode="auto">
          <a:xfrm>
            <a:off x="1540709" y="2721878"/>
            <a:ext cx="7452816" cy="300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square" lIns="121912" tIns="60956" rIns="121912" bIns="60956">
            <a:spAutoFit/>
          </a:bodyPr>
          <a:lstStyle>
            <a:lvl1pPr>
              <a:lnSpc>
                <a:spcPct val="90000"/>
              </a:lnSpc>
              <a:spcBef>
                <a:spcPts val="1000"/>
              </a:spcBef>
              <a:buFont typeface="Arial" panose="020B0604020202020204" pitchFamily="34" charset="0"/>
              <a:buChar char="•"/>
              <a:defRPr sz="2800">
                <a:solidFill>
                  <a:schemeClr val="tx1"/>
                </a:solidFill>
                <a:latin typeface="方正兰亭黑_GBK" pitchFamily="2" charset="-122"/>
                <a:ea typeface="方正兰亭黑_GBK"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itchFamily="2" charset="-122"/>
                <a:ea typeface="方正兰亭黑_GBK"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itchFamily="2" charset="-122"/>
                <a:ea typeface="方正兰亭黑_GBK"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9pPr>
          </a:lstStyle>
          <a:p>
            <a:pPr marL="64008" indent="0">
              <a:buNone/>
            </a:pPr>
            <a:r>
              <a:rPr lang="en-US" altLang="zh-CN" sz="2000" dirty="0"/>
              <a:t>1.</a:t>
            </a:r>
            <a:r>
              <a:rPr lang="zh-CN" altLang="en-US" sz="2000" dirty="0"/>
              <a:t>学习并使用了面向对象编程中类的概念，更好地封装了各个功能模块</a:t>
            </a:r>
            <a:endParaRPr lang="en-US" altLang="zh-CN" sz="2000" dirty="0"/>
          </a:p>
          <a:p>
            <a:pPr marL="64008" indent="0">
              <a:buNone/>
            </a:pPr>
            <a:r>
              <a:rPr lang="en-US" altLang="zh-CN" sz="2000" dirty="0"/>
              <a:t>2.</a:t>
            </a:r>
            <a:r>
              <a:rPr lang="zh-CN" altLang="en-US" sz="2000" dirty="0"/>
              <a:t>大量使用链表来组织游戏中的实体，极大地提升了程序的运行效率</a:t>
            </a:r>
            <a:endParaRPr lang="en-US" altLang="zh-CN" sz="2000" dirty="0"/>
          </a:p>
          <a:p>
            <a:pPr marL="64008" indent="0">
              <a:buNone/>
            </a:pPr>
            <a:r>
              <a:rPr lang="en-US" altLang="zh-CN" sz="2000" dirty="0"/>
              <a:t>3.</a:t>
            </a:r>
            <a:r>
              <a:rPr lang="zh-CN" altLang="en-US" sz="2000" dirty="0"/>
              <a:t>在游戏实体的类中封装了动画的帧数、各帧的信息以及播放指针等非常好地实现了每个动画的独立播放，从而实现了精美的画面效果</a:t>
            </a:r>
            <a:endParaRPr lang="en-US" altLang="zh-CN" sz="2000" dirty="0"/>
          </a:p>
          <a:p>
            <a:pPr marL="64008" indent="0">
              <a:buNone/>
            </a:pPr>
            <a:r>
              <a:rPr lang="en-US" altLang="zh-CN" sz="2000" dirty="0"/>
              <a:t>4.</a:t>
            </a:r>
            <a:r>
              <a:rPr lang="zh-CN" altLang="en-US" sz="2000" dirty="0"/>
              <a:t>另外计划中的“玩家自定义关卡”功能是绝大多数传统</a:t>
            </a:r>
            <a:r>
              <a:rPr lang="en-US" altLang="zh-CN" sz="2000" dirty="0"/>
              <a:t>stg</a:t>
            </a:r>
            <a:r>
              <a:rPr lang="zh-CN" altLang="en-US" sz="2000" dirty="0"/>
              <a:t>游戏所不具备的，但很遗憾由于时间原因，未能完成</a:t>
            </a:r>
          </a:p>
        </p:txBody>
      </p:sp>
      <p:grpSp>
        <p:nvGrpSpPr>
          <p:cNvPr id="66" name="组合 65"/>
          <p:cNvGrpSpPr/>
          <p:nvPr/>
        </p:nvGrpSpPr>
        <p:grpSpPr>
          <a:xfrm>
            <a:off x="8296771" y="5356561"/>
            <a:ext cx="1408303" cy="884716"/>
            <a:chOff x="5779008" y="1702331"/>
            <a:chExt cx="5026031" cy="3157426"/>
          </a:xfrm>
        </p:grpSpPr>
        <p:sp>
          <p:nvSpPr>
            <p:cNvPr id="67" name="圆角矩形 66"/>
            <p:cNvSpPr/>
            <p:nvPr/>
          </p:nvSpPr>
          <p:spPr>
            <a:xfrm>
              <a:off x="5779008" y="1702331"/>
              <a:ext cx="5026031" cy="3157426"/>
            </a:xfrm>
            <a:prstGeom prst="roundRect">
              <a:avLst>
                <a:gd name="adj" fmla="val 7143"/>
              </a:avLst>
            </a:prstGeom>
            <a:gradFill flip="none" rotWithShape="1">
              <a:gsLst>
                <a:gs pos="100000">
                  <a:sysClr val="window" lastClr="FFFFFF"/>
                </a:gs>
                <a:gs pos="0">
                  <a:srgbClr val="E4E4E4"/>
                </a:gs>
              </a:gsLst>
              <a:lin ang="2700000" scaled="1"/>
              <a:tileRect/>
            </a:gradFill>
            <a:ln w="19050" cap="flat" cmpd="sng" algn="ctr">
              <a:gradFill flip="none" rotWithShape="1">
                <a:gsLst>
                  <a:gs pos="0">
                    <a:sysClr val="window" lastClr="FFFFFF"/>
                  </a:gs>
                  <a:gs pos="100000">
                    <a:sysClr val="window" lastClr="FFFFFF">
                      <a:lumMod val="85000"/>
                    </a:sysClr>
                  </a:gs>
                </a:gsLst>
                <a:lin ang="2700000" scaled="1"/>
                <a:tileRect/>
              </a:gradFill>
              <a:prstDash val="solid"/>
              <a:miter lim="800000"/>
            </a:ln>
            <a:effectLst>
              <a:outerShdw blurRad="215900" dist="88900" dir="2700000" algn="tl"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68" name="圆角矩形 67"/>
            <p:cNvSpPr/>
            <p:nvPr/>
          </p:nvSpPr>
          <p:spPr>
            <a:xfrm>
              <a:off x="5952254" y="1840613"/>
              <a:ext cx="4679539" cy="2880862"/>
            </a:xfrm>
            <a:prstGeom prst="roundRect">
              <a:avLst>
                <a:gd name="adj" fmla="val 15589"/>
              </a:avLst>
            </a:prstGeom>
            <a:blipFill dpi="0" rotWithShape="1">
              <a:blip r:embed="rId3" cstate="print">
                <a:extLst>
                  <a:ext uri="{28A0092B-C50C-407E-A947-70E740481C1C}">
                    <a14:useLocalDpi xmlns:a14="http://schemas.microsoft.com/office/drawing/2010/main" val="0"/>
                  </a:ext>
                </a:extLst>
              </a:blip>
              <a:srcRect/>
              <a:stretch>
                <a:fillRect/>
              </a:stretch>
            </a:blipFill>
            <a:ln w="15875" cap="flat" cmpd="sng" algn="ctr">
              <a:gradFill flip="none" rotWithShape="1">
                <a:gsLst>
                  <a:gs pos="100000">
                    <a:sysClr val="window" lastClr="FFFFFF"/>
                  </a:gs>
                  <a:gs pos="0">
                    <a:sysClr val="window" lastClr="FFFFFF">
                      <a:lumMod val="85000"/>
                    </a:sysClr>
                  </a:gs>
                </a:gsLst>
                <a:lin ang="2700000" scaled="1"/>
                <a:tileRect/>
              </a:gradFill>
              <a:prstDash val="solid"/>
              <a:miter lim="800000"/>
            </a:ln>
            <a:effectLst>
              <a:innerShdw blurRad="101600" dist="38100" dir="13500000">
                <a:prstClr val="black">
                  <a:alpha val="5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dirty="0">
                <a:ln>
                  <a:noFill/>
                </a:ln>
                <a:solidFill>
                  <a:sysClr val="window" lastClr="FFFFFF"/>
                </a:solidFill>
                <a:effectLst/>
                <a:uLnTx/>
                <a:uFillTx/>
                <a:latin typeface="时尚中黑简体" panose="01010104010101010101" pitchFamily="2" charset="-122"/>
                <a:ea typeface="时尚中黑简体" panose="01010104010101010101" pitchFamily="2" charset="-122"/>
                <a:cs typeface="+mn-cs"/>
              </a:endParaRPr>
            </a:p>
          </p:txBody>
        </p:sp>
      </p:grpSp>
      <p:sp>
        <p:nvSpPr>
          <p:cNvPr id="18" name="标题 1"/>
          <p:cNvSpPr txBox="1">
            <a:spLocks/>
          </p:cNvSpPr>
          <p:nvPr/>
        </p:nvSpPr>
        <p:spPr>
          <a:xfrm>
            <a:off x="1596168" y="633984"/>
            <a:ext cx="2937899" cy="683927"/>
          </a:xfrm>
          <a:prstGeom prst="rect">
            <a:avLst/>
          </a:prstGeom>
        </p:spPr>
        <p:txBody>
          <a:bodyPr lIns="91415" tIns="45708" rIns="91415" bIns="45708" anchor="ctr">
            <a:noAutofit/>
          </a:bodyPr>
          <a:lstStyle>
            <a:lvl1pPr algn="ctr" defTabSz="914156" rtl="0" eaLnBrk="1" latinLnBrk="0" hangingPunct="1">
              <a:lnSpc>
                <a:spcPct val="90000"/>
              </a:lnSpc>
              <a:spcBef>
                <a:spcPct val="0"/>
              </a:spcBef>
              <a:buNone/>
              <a:defRPr sz="2400" b="0" kern="1200">
                <a:solidFill>
                  <a:schemeClr val="bg1"/>
                </a:solidFill>
                <a:effectLst/>
                <a:latin typeface="+mj-ea"/>
                <a:ea typeface="+mj-ea"/>
                <a:cs typeface="+mj-cs"/>
              </a:defRPr>
            </a:lvl1pPr>
          </a:lstStyle>
          <a:p>
            <a:pPr algn="l">
              <a:lnSpc>
                <a:spcPct val="100000"/>
              </a:lnSpc>
            </a:pPr>
            <a:r>
              <a:rPr lang="zh-CN" altLang="en-US" sz="2800" b="1" dirty="0">
                <a:solidFill>
                  <a:srgbClr val="596481"/>
                </a:solidFill>
                <a:latin typeface="Adobe 黑体 Std R" panose="020B0400000000000000" pitchFamily="34" charset="-122"/>
                <a:ea typeface="Adobe 黑体 Std R" panose="020B0400000000000000" pitchFamily="34" charset="-122"/>
              </a:rPr>
              <a:t>项目总结</a:t>
            </a:r>
          </a:p>
        </p:txBody>
      </p:sp>
      <p:sp>
        <p:nvSpPr>
          <p:cNvPr id="23" name="椭圆 22"/>
          <p:cNvSpPr/>
          <p:nvPr/>
        </p:nvSpPr>
        <p:spPr>
          <a:xfrm flipV="1">
            <a:off x="11052767" y="4391432"/>
            <a:ext cx="296458" cy="305125"/>
          </a:xfrm>
          <a:prstGeom prst="ellipse">
            <a:avLst/>
          </a:pr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127000" dist="76200" dir="5040000" sx="79000" sy="79000" algn="tl" rotWithShape="0">
              <a:prstClr val="black">
                <a:alpha val="39000"/>
              </a:prstClr>
            </a:outerShdw>
          </a:effectLst>
        </p:spPr>
        <p:txBody>
          <a:bodyPr vert="horz" wrap="square" lIns="91440" tIns="45720" rIns="91440" bIns="45720" numCol="1" anchor="t" anchorCtr="0" compatLnSpc="1">
            <a:prstTxWarp prst="textNoShape">
              <a:avLst/>
            </a:prstTxWarp>
          </a:bodyPr>
          <a:lstStyle/>
          <a:p>
            <a:endParaRPr lang="zh-CN" altLang="en-US" sz="4800" dirty="0">
              <a:solidFill>
                <a:prstClr val="black"/>
              </a:solidFill>
              <a:ea typeface="微软雅黑" panose="020B0503020204020204" pitchFamily="34" charset="-122"/>
            </a:endParaRPr>
          </a:p>
        </p:txBody>
      </p:sp>
      <p:sp>
        <p:nvSpPr>
          <p:cNvPr id="24" name="椭圆 23"/>
          <p:cNvSpPr/>
          <p:nvPr/>
        </p:nvSpPr>
        <p:spPr>
          <a:xfrm flipV="1">
            <a:off x="10231626" y="6022910"/>
            <a:ext cx="296458" cy="305125"/>
          </a:xfrm>
          <a:prstGeom prst="ellipse">
            <a:avLst/>
          </a:prstGeom>
          <a:gradFill>
            <a:gsLst>
              <a:gs pos="0">
                <a:srgbClr val="3988E1"/>
              </a:gs>
              <a:gs pos="100000">
                <a:srgbClr val="0A2C6B"/>
              </a:gs>
            </a:gsLst>
            <a:lin ang="2700000" scaled="0"/>
          </a:gradFill>
          <a:ln w="25400">
            <a:noFill/>
          </a:ln>
          <a:effectLst>
            <a:outerShdw blurRad="254000" dist="114300" dir="2700000" algn="tl" rotWithShape="0">
              <a:prstClr val="black">
                <a:alpha val="25000"/>
              </a:prstClr>
            </a:outerShdw>
          </a:effectLst>
        </p:spPr>
        <p:txBody>
          <a:bodyPr vert="horz" wrap="square" lIns="91440" tIns="45720" rIns="91440" bIns="45720" numCol="1" anchor="t" anchorCtr="0" compatLnSpc="1">
            <a:prstTxWarp prst="textNoShape">
              <a:avLst/>
            </a:prstTxWarp>
          </a:bodyPr>
          <a:lstStyle/>
          <a:p>
            <a:endParaRPr lang="zh-CN" altLang="en-US" sz="2400" dirty="0">
              <a:solidFill>
                <a:prstClr val="black"/>
              </a:solidFill>
              <a:ea typeface="微软雅黑" panose="020B0503020204020204" pitchFamily="34" charset="-122"/>
            </a:endParaRPr>
          </a:p>
        </p:txBody>
      </p:sp>
      <p:sp>
        <p:nvSpPr>
          <p:cNvPr id="25" name="椭圆 24"/>
          <p:cNvSpPr/>
          <p:nvPr/>
        </p:nvSpPr>
        <p:spPr>
          <a:xfrm flipV="1">
            <a:off x="9336728" y="5047577"/>
            <a:ext cx="160399" cy="165088"/>
          </a:xfrm>
          <a:prstGeom prst="ellipse">
            <a:avLst/>
          </a:prstGeom>
          <a:gradFill>
            <a:gsLst>
              <a:gs pos="0">
                <a:srgbClr val="3988E1"/>
              </a:gs>
              <a:gs pos="100000">
                <a:srgbClr val="0A2C6B"/>
              </a:gs>
            </a:gsLst>
            <a:lin ang="2700000" scaled="0"/>
          </a:gradFill>
          <a:ln w="25400">
            <a:noFill/>
          </a:ln>
          <a:effectLst>
            <a:outerShdw blurRad="254000" dist="114300" dir="2700000" algn="tl" rotWithShape="0">
              <a:prstClr val="black">
                <a:alpha val="25000"/>
              </a:prstClr>
            </a:outerShdw>
          </a:effectLst>
        </p:spPr>
        <p:txBody>
          <a:bodyPr vert="horz" wrap="square" lIns="91440" tIns="45720" rIns="91440" bIns="45720" numCol="1" anchor="t" anchorCtr="0" compatLnSpc="1">
            <a:prstTxWarp prst="textNoShape">
              <a:avLst/>
            </a:prstTxWarp>
          </a:bodyPr>
          <a:lstStyle/>
          <a:p>
            <a:endParaRPr lang="zh-CN" altLang="en-US" sz="2400" dirty="0">
              <a:solidFill>
                <a:prstClr val="black"/>
              </a:solidFill>
              <a:ea typeface="微软雅黑" panose="020B0503020204020204" pitchFamily="34" charset="-122"/>
            </a:endParaRPr>
          </a:p>
        </p:txBody>
      </p:sp>
      <p:sp>
        <p:nvSpPr>
          <p:cNvPr id="26" name="椭圆 25"/>
          <p:cNvSpPr/>
          <p:nvPr/>
        </p:nvSpPr>
        <p:spPr>
          <a:xfrm flipV="1">
            <a:off x="10124960" y="5157230"/>
            <a:ext cx="148229" cy="152562"/>
          </a:xfrm>
          <a:prstGeom prst="ellipse">
            <a:avLst/>
          </a:pr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127000" dist="76200" dir="5040000" sx="79000" sy="79000" algn="tl" rotWithShape="0">
              <a:prstClr val="black">
                <a:alpha val="39000"/>
              </a:prstClr>
            </a:outerShdw>
          </a:effectLst>
        </p:spPr>
        <p:txBody>
          <a:bodyPr vert="horz" wrap="square" lIns="91440" tIns="45720" rIns="91440" bIns="45720" numCol="1" anchor="t" anchorCtr="0" compatLnSpc="1">
            <a:prstTxWarp prst="textNoShape">
              <a:avLst/>
            </a:prstTxWarp>
          </a:bodyPr>
          <a:lstStyle/>
          <a:p>
            <a:endParaRPr lang="zh-CN" altLang="en-US" sz="4800" dirty="0">
              <a:solidFill>
                <a:prstClr val="black"/>
              </a:solidFill>
              <a:ea typeface="微软雅黑" panose="020B0503020204020204" pitchFamily="34" charset="-122"/>
            </a:endParaRPr>
          </a:p>
        </p:txBody>
      </p:sp>
      <p:sp>
        <p:nvSpPr>
          <p:cNvPr id="27" name="椭圆 26"/>
          <p:cNvSpPr/>
          <p:nvPr/>
        </p:nvSpPr>
        <p:spPr>
          <a:xfrm flipV="1">
            <a:off x="7811152" y="6007885"/>
            <a:ext cx="148229" cy="152562"/>
          </a:xfrm>
          <a:prstGeom prst="ellipse">
            <a:avLst/>
          </a:pr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127000" dist="76200" dir="5040000" sx="79000" sy="79000" algn="tl" rotWithShape="0">
              <a:prstClr val="black">
                <a:alpha val="39000"/>
              </a:prstClr>
            </a:outerShdw>
          </a:effectLst>
        </p:spPr>
        <p:txBody>
          <a:bodyPr vert="horz" wrap="square" lIns="91440" tIns="45720" rIns="91440" bIns="45720" numCol="1" anchor="t" anchorCtr="0" compatLnSpc="1">
            <a:prstTxWarp prst="textNoShape">
              <a:avLst/>
            </a:prstTxWarp>
          </a:bodyPr>
          <a:lstStyle/>
          <a:p>
            <a:endParaRPr lang="zh-CN" altLang="en-US" sz="4800" dirty="0">
              <a:solidFill>
                <a:prstClr val="black"/>
              </a:solidFill>
              <a:ea typeface="微软雅黑" panose="020B0503020204020204" pitchFamily="34" charset="-122"/>
            </a:endParaRPr>
          </a:p>
        </p:txBody>
      </p:sp>
      <p:pic>
        <p:nvPicPr>
          <p:cNvPr id="4" name="图片 3">
            <a:extLst>
              <a:ext uri="{FF2B5EF4-FFF2-40B4-BE49-F238E27FC236}">
                <a16:creationId xmlns:a16="http://schemas.microsoft.com/office/drawing/2014/main" id="{D667AC34-D07E-4048-AA2B-132D1B77731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820564" y="4804365"/>
            <a:ext cx="1777999" cy="1181886"/>
          </a:xfrm>
          <a:prstGeom prst="rect">
            <a:avLst/>
          </a:prstGeom>
          <a:ln>
            <a:noFill/>
          </a:ln>
          <a:effectLst>
            <a:softEdge rad="112500"/>
          </a:effectLst>
        </p:spPr>
      </p:pic>
    </p:spTree>
    <p:extLst>
      <p:ext uri="{BB962C8B-B14F-4D97-AF65-F5344CB8AC3E}">
        <p14:creationId xmlns:p14="http://schemas.microsoft.com/office/powerpoint/2010/main" val="438681927"/>
      </p:ext>
    </p:extLst>
  </p:cSld>
  <p:clrMapOvr>
    <a:masterClrMapping/>
  </p:clrMapOvr>
  <p:transition spd="slow" advClick="0" advTm="0">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
                                            </p:tgtEl>
                                            <p:attrNameLst>
                                              <p:attrName>ppt_y</p:attrName>
                                            </p:attrNameLst>
                                          </p:cBhvr>
                                          <p:tavLst>
                                            <p:tav tm="0">
                                              <p:val>
                                                <p:strVal val="#ppt_y"/>
                                              </p:val>
                                            </p:tav>
                                            <p:tav tm="100000">
                                              <p:val>
                                                <p:strVal val="#ppt_y"/>
                                              </p:val>
                                            </p:tav>
                                          </p:tavLst>
                                        </p:anim>
                                        <p:anim calcmode="lin" valueType="num">
                                          <p:cBhvr>
                                            <p:cTn id="9"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
                                            </p:tgtEl>
                                          </p:cBhvr>
                                        </p:animEffect>
                                      </p:childTnLst>
                                    </p:cTn>
                                  </p:par>
                                </p:childTnLst>
                              </p:cTn>
                            </p:par>
                            <p:par>
                              <p:cTn id="12" fill="hold">
                                <p:stCondLst>
                                  <p:cond delay="650"/>
                                </p:stCondLst>
                                <p:childTnLst>
                                  <p:par>
                                    <p:cTn id="13" presetID="2" presetClass="entr" presetSubtype="2" fill="hold" nodeType="afterEffect" p14:presetBounceEnd="60000">
                                      <p:stCondLst>
                                        <p:cond delay="0"/>
                                      </p:stCondLst>
                                      <p:childTnLst>
                                        <p:set>
                                          <p:cBhvr>
                                            <p:cTn id="14" dur="1" fill="hold">
                                              <p:stCondLst>
                                                <p:cond delay="0"/>
                                              </p:stCondLst>
                                            </p:cTn>
                                            <p:tgtEl>
                                              <p:spTgt spid="60"/>
                                            </p:tgtEl>
                                            <p:attrNameLst>
                                              <p:attrName>style.visibility</p:attrName>
                                            </p:attrNameLst>
                                          </p:cBhvr>
                                          <p:to>
                                            <p:strVal val="visible"/>
                                          </p:to>
                                        </p:set>
                                        <p:anim calcmode="lin" valueType="num" p14:bounceEnd="60000">
                                          <p:cBhvr additive="base">
                                            <p:cTn id="15" dur="800" fill="hold"/>
                                            <p:tgtEl>
                                              <p:spTgt spid="60"/>
                                            </p:tgtEl>
                                            <p:attrNameLst>
                                              <p:attrName>ppt_x</p:attrName>
                                            </p:attrNameLst>
                                          </p:cBhvr>
                                          <p:tavLst>
                                            <p:tav tm="0">
                                              <p:val>
                                                <p:strVal val="1+#ppt_w/2"/>
                                              </p:val>
                                            </p:tav>
                                            <p:tav tm="100000">
                                              <p:val>
                                                <p:strVal val="#ppt_x"/>
                                              </p:val>
                                            </p:tav>
                                          </p:tavLst>
                                        </p:anim>
                                        <p:anim calcmode="lin" valueType="num" p14:bounceEnd="60000">
                                          <p:cBhvr additive="base">
                                            <p:cTn id="16" dur="800" fill="hold"/>
                                            <p:tgtEl>
                                              <p:spTgt spid="60"/>
                                            </p:tgtEl>
                                            <p:attrNameLst>
                                              <p:attrName>ppt_y</p:attrName>
                                            </p:attrNameLst>
                                          </p:cBhvr>
                                          <p:tavLst>
                                            <p:tav tm="0">
                                              <p:val>
                                                <p:strVal val="#ppt_y"/>
                                              </p:val>
                                            </p:tav>
                                            <p:tav tm="100000">
                                              <p:val>
                                                <p:strVal val="#ppt_y"/>
                                              </p:val>
                                            </p:tav>
                                          </p:tavLst>
                                        </p:anim>
                                      </p:childTnLst>
                                    </p:cTn>
                                  </p:par>
                                </p:childTnLst>
                              </p:cTn>
                            </p:par>
                            <p:par>
                              <p:cTn id="17" fill="hold">
                                <p:stCondLst>
                                  <p:cond delay="1450"/>
                                </p:stCondLst>
                                <p:childTnLst>
                                  <p:par>
                                    <p:cTn id="18" presetID="10" presetClass="entr" presetSubtype="0" fill="hold" grpId="0" nodeType="afterEffect">
                                      <p:stCondLst>
                                        <p:cond delay="0"/>
                                      </p:stCondLst>
                                      <p:childTnLst>
                                        <p:set>
                                          <p:cBhvr>
                                            <p:cTn id="19" dur="1" fill="hold">
                                              <p:stCondLst>
                                                <p:cond delay="0"/>
                                              </p:stCondLst>
                                            </p:cTn>
                                            <p:tgtEl>
                                              <p:spTgt spid="64"/>
                                            </p:tgtEl>
                                            <p:attrNameLst>
                                              <p:attrName>style.visibility</p:attrName>
                                            </p:attrNameLst>
                                          </p:cBhvr>
                                          <p:to>
                                            <p:strVal val="visible"/>
                                          </p:to>
                                        </p:set>
                                        <p:animEffect transition="in" filter="fade">
                                          <p:cBhvr>
                                            <p:cTn id="20" dur="500"/>
                                            <p:tgtEl>
                                              <p:spTgt spid="64"/>
                                            </p:tgtEl>
                                          </p:cBhvr>
                                        </p:animEffect>
                                      </p:childTnLst>
                                    </p:cTn>
                                  </p:par>
                                </p:childTnLst>
                              </p:cTn>
                            </p:par>
                            <p:par>
                              <p:cTn id="21" fill="hold">
                                <p:stCondLst>
                                  <p:cond delay="1950"/>
                                </p:stCondLst>
                                <p:childTnLst>
                                  <p:par>
                                    <p:cTn id="22" presetID="2" presetClass="entr" presetSubtype="4" fill="hold" grpId="0" nodeType="afterEffect" p14:presetBounceEnd="60000">
                                      <p:stCondLst>
                                        <p:cond delay="0"/>
                                      </p:stCondLst>
                                      <p:childTnLst>
                                        <p:set>
                                          <p:cBhvr>
                                            <p:cTn id="23" dur="1" fill="hold">
                                              <p:stCondLst>
                                                <p:cond delay="0"/>
                                              </p:stCondLst>
                                            </p:cTn>
                                            <p:tgtEl>
                                              <p:spTgt spid="59"/>
                                            </p:tgtEl>
                                            <p:attrNameLst>
                                              <p:attrName>style.visibility</p:attrName>
                                            </p:attrNameLst>
                                          </p:cBhvr>
                                          <p:to>
                                            <p:strVal val="visible"/>
                                          </p:to>
                                        </p:set>
                                        <p:anim calcmode="lin" valueType="num" p14:bounceEnd="60000">
                                          <p:cBhvr additive="base">
                                            <p:cTn id="24" dur="500" fill="hold"/>
                                            <p:tgtEl>
                                              <p:spTgt spid="59"/>
                                            </p:tgtEl>
                                            <p:attrNameLst>
                                              <p:attrName>ppt_x</p:attrName>
                                            </p:attrNameLst>
                                          </p:cBhvr>
                                          <p:tavLst>
                                            <p:tav tm="0">
                                              <p:val>
                                                <p:strVal val="#ppt_x"/>
                                              </p:val>
                                            </p:tav>
                                            <p:tav tm="100000">
                                              <p:val>
                                                <p:strVal val="#ppt_x"/>
                                              </p:val>
                                            </p:tav>
                                          </p:tavLst>
                                        </p:anim>
                                        <p:anim calcmode="lin" valueType="num" p14:bounceEnd="60000">
                                          <p:cBhvr additive="base">
                                            <p:cTn id="25" dur="500" fill="hold"/>
                                            <p:tgtEl>
                                              <p:spTgt spid="59"/>
                                            </p:tgtEl>
                                            <p:attrNameLst>
                                              <p:attrName>ppt_y</p:attrName>
                                            </p:attrNameLst>
                                          </p:cBhvr>
                                          <p:tavLst>
                                            <p:tav tm="0">
                                              <p:val>
                                                <p:strVal val="1+#ppt_h/2"/>
                                              </p:val>
                                            </p:tav>
                                            <p:tav tm="100000">
                                              <p:val>
                                                <p:strVal val="#ppt_y"/>
                                              </p:val>
                                            </p:tav>
                                          </p:tavLst>
                                        </p:anim>
                                      </p:childTnLst>
                                    </p:cTn>
                                  </p:par>
                                </p:childTnLst>
                              </p:cTn>
                            </p:par>
                            <p:par>
                              <p:cTn id="26" fill="hold">
                                <p:stCondLst>
                                  <p:cond delay="2450"/>
                                </p:stCondLst>
                                <p:childTnLst>
                                  <p:par>
                                    <p:cTn id="27" presetID="17" presetClass="entr" presetSubtype="10" fill="hold" grpId="0" nodeType="afterEffect">
                                      <p:stCondLst>
                                        <p:cond delay="0"/>
                                      </p:stCondLst>
                                      <p:iterate type="lt">
                                        <p:tmPct val="10000"/>
                                      </p:iterate>
                                      <p:childTnLst>
                                        <p:set>
                                          <p:cBhvr>
                                            <p:cTn id="28" dur="1" fill="hold">
                                              <p:stCondLst>
                                                <p:cond delay="0"/>
                                              </p:stCondLst>
                                            </p:cTn>
                                            <p:tgtEl>
                                              <p:spTgt spid="65"/>
                                            </p:tgtEl>
                                            <p:attrNameLst>
                                              <p:attrName>style.visibility</p:attrName>
                                            </p:attrNameLst>
                                          </p:cBhvr>
                                          <p:to>
                                            <p:strVal val="visible"/>
                                          </p:to>
                                        </p:set>
                                        <p:anim calcmode="lin" valueType="num">
                                          <p:cBhvr>
                                            <p:cTn id="29" dur="300" fill="hold"/>
                                            <p:tgtEl>
                                              <p:spTgt spid="65"/>
                                            </p:tgtEl>
                                            <p:attrNameLst>
                                              <p:attrName>ppt_w</p:attrName>
                                            </p:attrNameLst>
                                          </p:cBhvr>
                                          <p:tavLst>
                                            <p:tav tm="0">
                                              <p:val>
                                                <p:fltVal val="0"/>
                                              </p:val>
                                            </p:tav>
                                            <p:tav tm="100000">
                                              <p:val>
                                                <p:strVal val="#ppt_w"/>
                                              </p:val>
                                            </p:tav>
                                          </p:tavLst>
                                        </p:anim>
                                        <p:anim calcmode="lin" valueType="num">
                                          <p:cBhvr>
                                            <p:cTn id="30" dur="300" fill="hold"/>
                                            <p:tgtEl>
                                              <p:spTgt spid="65"/>
                                            </p:tgtEl>
                                            <p:attrNameLst>
                                              <p:attrName>ppt_h</p:attrName>
                                            </p:attrNameLst>
                                          </p:cBhvr>
                                          <p:tavLst>
                                            <p:tav tm="0">
                                              <p:val>
                                                <p:strVal val="#ppt_h"/>
                                              </p:val>
                                            </p:tav>
                                            <p:tav tm="100000">
                                              <p:val>
                                                <p:strVal val="#ppt_h"/>
                                              </p:val>
                                            </p:tav>
                                          </p:tavLst>
                                        </p:anim>
                                      </p:childTnLst>
                                    </p:cTn>
                                  </p:par>
                                </p:childTnLst>
                              </p:cTn>
                            </p:par>
                            <p:par>
                              <p:cTn id="31" fill="hold">
                                <p:stCondLst>
                                  <p:cond delay="7970"/>
                                </p:stCondLst>
                                <p:childTnLst>
                                  <p:par>
                                    <p:cTn id="32" presetID="52" presetClass="entr" presetSubtype="0" fill="hold" nodeType="afterEffect">
                                      <p:stCondLst>
                                        <p:cond delay="0"/>
                                      </p:stCondLst>
                                      <p:childTnLst>
                                        <p:set>
                                          <p:cBhvr>
                                            <p:cTn id="33" dur="1" fill="hold">
                                              <p:stCondLst>
                                                <p:cond delay="0"/>
                                              </p:stCondLst>
                                            </p:cTn>
                                            <p:tgtEl>
                                              <p:spTgt spid="66"/>
                                            </p:tgtEl>
                                            <p:attrNameLst>
                                              <p:attrName>style.visibility</p:attrName>
                                            </p:attrNameLst>
                                          </p:cBhvr>
                                          <p:to>
                                            <p:strVal val="visible"/>
                                          </p:to>
                                        </p:set>
                                        <p:animScale>
                                          <p:cBhvr>
                                            <p:cTn id="34" dur="1000" decel="50000" fill="hold">
                                              <p:stCondLst>
                                                <p:cond delay="0"/>
                                              </p:stCondLst>
                                            </p:cTn>
                                            <p:tgtEl>
                                              <p:spTgt spid="6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5" dur="1000" decel="50000" fill="hold">
                                              <p:stCondLst>
                                                <p:cond delay="0"/>
                                              </p:stCondLst>
                                            </p:cTn>
                                            <p:tgtEl>
                                              <p:spTgt spid="66"/>
                                            </p:tgtEl>
                                            <p:attrNameLst>
                                              <p:attrName>ppt_x</p:attrName>
                                              <p:attrName>ppt_y</p:attrName>
                                            </p:attrNameLst>
                                          </p:cBhvr>
                                        </p:animMotion>
                                        <p:animEffect transition="in" filter="fade">
                                          <p:cBhvr>
                                            <p:cTn id="36" dur="1000"/>
                                            <p:tgtEl>
                                              <p:spTgt spid="66"/>
                                            </p:tgtEl>
                                          </p:cBhvr>
                                        </p:animEffect>
                                      </p:childTnLst>
                                    </p:cTn>
                                  </p:par>
                                  <p:par>
                                    <p:cTn id="37" presetID="53" presetClass="entr" presetSubtype="16" fill="hold" grpId="0" nodeType="withEffect">
                                      <p:stCondLst>
                                        <p:cond delay="750"/>
                                      </p:stCondLst>
                                      <p:childTnLst>
                                        <p:set>
                                          <p:cBhvr>
                                            <p:cTn id="38" dur="1" fill="hold">
                                              <p:stCondLst>
                                                <p:cond delay="0"/>
                                              </p:stCondLst>
                                            </p:cTn>
                                            <p:tgtEl>
                                              <p:spTgt spid="23"/>
                                            </p:tgtEl>
                                            <p:attrNameLst>
                                              <p:attrName>style.visibility</p:attrName>
                                            </p:attrNameLst>
                                          </p:cBhvr>
                                          <p:to>
                                            <p:strVal val="visible"/>
                                          </p:to>
                                        </p:set>
                                        <p:anim calcmode="lin" valueType="num">
                                          <p:cBhvr>
                                            <p:cTn id="39" dur="500" fill="hold"/>
                                            <p:tgtEl>
                                              <p:spTgt spid="23"/>
                                            </p:tgtEl>
                                            <p:attrNameLst>
                                              <p:attrName>ppt_w</p:attrName>
                                            </p:attrNameLst>
                                          </p:cBhvr>
                                          <p:tavLst>
                                            <p:tav tm="0">
                                              <p:val>
                                                <p:fltVal val="0"/>
                                              </p:val>
                                            </p:tav>
                                            <p:tav tm="100000">
                                              <p:val>
                                                <p:strVal val="#ppt_w"/>
                                              </p:val>
                                            </p:tav>
                                          </p:tavLst>
                                        </p:anim>
                                        <p:anim calcmode="lin" valueType="num">
                                          <p:cBhvr>
                                            <p:cTn id="40" dur="500" fill="hold"/>
                                            <p:tgtEl>
                                              <p:spTgt spid="23"/>
                                            </p:tgtEl>
                                            <p:attrNameLst>
                                              <p:attrName>ppt_h</p:attrName>
                                            </p:attrNameLst>
                                          </p:cBhvr>
                                          <p:tavLst>
                                            <p:tav tm="0">
                                              <p:val>
                                                <p:fltVal val="0"/>
                                              </p:val>
                                            </p:tav>
                                            <p:tav tm="100000">
                                              <p:val>
                                                <p:strVal val="#ppt_h"/>
                                              </p:val>
                                            </p:tav>
                                          </p:tavLst>
                                        </p:anim>
                                        <p:animEffect transition="in" filter="fade">
                                          <p:cBhvr>
                                            <p:cTn id="41" dur="500"/>
                                            <p:tgtEl>
                                              <p:spTgt spid="23"/>
                                            </p:tgtEl>
                                          </p:cBhvr>
                                        </p:animEffect>
                                      </p:childTnLst>
                                    </p:cTn>
                                  </p:par>
                                  <p:par>
                                    <p:cTn id="42" presetID="53" presetClass="entr" presetSubtype="16" fill="hold" grpId="0" nodeType="withEffect">
                                      <p:stCondLst>
                                        <p:cond delay="1000"/>
                                      </p:stCondLst>
                                      <p:childTnLst>
                                        <p:set>
                                          <p:cBhvr>
                                            <p:cTn id="43" dur="1" fill="hold">
                                              <p:stCondLst>
                                                <p:cond delay="0"/>
                                              </p:stCondLst>
                                            </p:cTn>
                                            <p:tgtEl>
                                              <p:spTgt spid="26"/>
                                            </p:tgtEl>
                                            <p:attrNameLst>
                                              <p:attrName>style.visibility</p:attrName>
                                            </p:attrNameLst>
                                          </p:cBhvr>
                                          <p:to>
                                            <p:strVal val="visible"/>
                                          </p:to>
                                        </p:set>
                                        <p:anim calcmode="lin" valueType="num">
                                          <p:cBhvr>
                                            <p:cTn id="44" dur="500" fill="hold"/>
                                            <p:tgtEl>
                                              <p:spTgt spid="26"/>
                                            </p:tgtEl>
                                            <p:attrNameLst>
                                              <p:attrName>ppt_w</p:attrName>
                                            </p:attrNameLst>
                                          </p:cBhvr>
                                          <p:tavLst>
                                            <p:tav tm="0">
                                              <p:val>
                                                <p:fltVal val="0"/>
                                              </p:val>
                                            </p:tav>
                                            <p:tav tm="100000">
                                              <p:val>
                                                <p:strVal val="#ppt_w"/>
                                              </p:val>
                                            </p:tav>
                                          </p:tavLst>
                                        </p:anim>
                                        <p:anim calcmode="lin" valueType="num">
                                          <p:cBhvr>
                                            <p:cTn id="45" dur="500" fill="hold"/>
                                            <p:tgtEl>
                                              <p:spTgt spid="26"/>
                                            </p:tgtEl>
                                            <p:attrNameLst>
                                              <p:attrName>ppt_h</p:attrName>
                                            </p:attrNameLst>
                                          </p:cBhvr>
                                          <p:tavLst>
                                            <p:tav tm="0">
                                              <p:val>
                                                <p:fltVal val="0"/>
                                              </p:val>
                                            </p:tav>
                                            <p:tav tm="100000">
                                              <p:val>
                                                <p:strVal val="#ppt_h"/>
                                              </p:val>
                                            </p:tav>
                                          </p:tavLst>
                                        </p:anim>
                                        <p:animEffect transition="in" filter="fade">
                                          <p:cBhvr>
                                            <p:cTn id="46" dur="500"/>
                                            <p:tgtEl>
                                              <p:spTgt spid="26"/>
                                            </p:tgtEl>
                                          </p:cBhvr>
                                        </p:animEffect>
                                      </p:childTnLst>
                                    </p:cTn>
                                  </p:par>
                                  <p:par>
                                    <p:cTn id="47" presetID="53" presetClass="entr" presetSubtype="16" fill="hold" grpId="0" nodeType="withEffect">
                                      <p:stCondLst>
                                        <p:cond delay="750"/>
                                      </p:stCondLst>
                                      <p:childTnLst>
                                        <p:set>
                                          <p:cBhvr>
                                            <p:cTn id="48" dur="1" fill="hold">
                                              <p:stCondLst>
                                                <p:cond delay="0"/>
                                              </p:stCondLst>
                                            </p:cTn>
                                            <p:tgtEl>
                                              <p:spTgt spid="27"/>
                                            </p:tgtEl>
                                            <p:attrNameLst>
                                              <p:attrName>style.visibility</p:attrName>
                                            </p:attrNameLst>
                                          </p:cBhvr>
                                          <p:to>
                                            <p:strVal val="visible"/>
                                          </p:to>
                                        </p:set>
                                        <p:anim calcmode="lin" valueType="num">
                                          <p:cBhvr>
                                            <p:cTn id="49" dur="500" fill="hold"/>
                                            <p:tgtEl>
                                              <p:spTgt spid="27"/>
                                            </p:tgtEl>
                                            <p:attrNameLst>
                                              <p:attrName>ppt_w</p:attrName>
                                            </p:attrNameLst>
                                          </p:cBhvr>
                                          <p:tavLst>
                                            <p:tav tm="0">
                                              <p:val>
                                                <p:fltVal val="0"/>
                                              </p:val>
                                            </p:tav>
                                            <p:tav tm="100000">
                                              <p:val>
                                                <p:strVal val="#ppt_w"/>
                                              </p:val>
                                            </p:tav>
                                          </p:tavLst>
                                        </p:anim>
                                        <p:anim calcmode="lin" valueType="num">
                                          <p:cBhvr>
                                            <p:cTn id="50" dur="500" fill="hold"/>
                                            <p:tgtEl>
                                              <p:spTgt spid="27"/>
                                            </p:tgtEl>
                                            <p:attrNameLst>
                                              <p:attrName>ppt_h</p:attrName>
                                            </p:attrNameLst>
                                          </p:cBhvr>
                                          <p:tavLst>
                                            <p:tav tm="0">
                                              <p:val>
                                                <p:fltVal val="0"/>
                                              </p:val>
                                            </p:tav>
                                            <p:tav tm="100000">
                                              <p:val>
                                                <p:strVal val="#ppt_h"/>
                                              </p:val>
                                            </p:tav>
                                          </p:tavLst>
                                        </p:anim>
                                        <p:animEffect transition="in" filter="fade">
                                          <p:cBhvr>
                                            <p:cTn id="51" dur="500"/>
                                            <p:tgtEl>
                                              <p:spTgt spid="27"/>
                                            </p:tgtEl>
                                          </p:cBhvr>
                                        </p:animEffect>
                                      </p:childTnLst>
                                    </p:cTn>
                                  </p:par>
                                  <p:par>
                                    <p:cTn id="52" presetID="53" presetClass="entr" presetSubtype="16" fill="hold" grpId="0" nodeType="withEffect">
                                      <p:stCondLst>
                                        <p:cond delay="1000"/>
                                      </p:stCondLst>
                                      <p:childTnLst>
                                        <p:set>
                                          <p:cBhvr>
                                            <p:cTn id="53" dur="1" fill="hold">
                                              <p:stCondLst>
                                                <p:cond delay="0"/>
                                              </p:stCondLst>
                                            </p:cTn>
                                            <p:tgtEl>
                                              <p:spTgt spid="24"/>
                                            </p:tgtEl>
                                            <p:attrNameLst>
                                              <p:attrName>style.visibility</p:attrName>
                                            </p:attrNameLst>
                                          </p:cBhvr>
                                          <p:to>
                                            <p:strVal val="visible"/>
                                          </p:to>
                                        </p:set>
                                        <p:anim calcmode="lin" valueType="num">
                                          <p:cBhvr>
                                            <p:cTn id="54" dur="500" fill="hold"/>
                                            <p:tgtEl>
                                              <p:spTgt spid="24"/>
                                            </p:tgtEl>
                                            <p:attrNameLst>
                                              <p:attrName>ppt_w</p:attrName>
                                            </p:attrNameLst>
                                          </p:cBhvr>
                                          <p:tavLst>
                                            <p:tav tm="0">
                                              <p:val>
                                                <p:fltVal val="0"/>
                                              </p:val>
                                            </p:tav>
                                            <p:tav tm="100000">
                                              <p:val>
                                                <p:strVal val="#ppt_w"/>
                                              </p:val>
                                            </p:tav>
                                          </p:tavLst>
                                        </p:anim>
                                        <p:anim calcmode="lin" valueType="num">
                                          <p:cBhvr>
                                            <p:cTn id="55" dur="500" fill="hold"/>
                                            <p:tgtEl>
                                              <p:spTgt spid="24"/>
                                            </p:tgtEl>
                                            <p:attrNameLst>
                                              <p:attrName>ppt_h</p:attrName>
                                            </p:attrNameLst>
                                          </p:cBhvr>
                                          <p:tavLst>
                                            <p:tav tm="0">
                                              <p:val>
                                                <p:fltVal val="0"/>
                                              </p:val>
                                            </p:tav>
                                            <p:tav tm="100000">
                                              <p:val>
                                                <p:strVal val="#ppt_h"/>
                                              </p:val>
                                            </p:tav>
                                          </p:tavLst>
                                        </p:anim>
                                        <p:animEffect transition="in" filter="fade">
                                          <p:cBhvr>
                                            <p:cTn id="56" dur="500"/>
                                            <p:tgtEl>
                                              <p:spTgt spid="24"/>
                                            </p:tgtEl>
                                          </p:cBhvr>
                                        </p:animEffect>
                                      </p:childTnLst>
                                    </p:cTn>
                                  </p:par>
                                  <p:par>
                                    <p:cTn id="57" presetID="53" presetClass="entr" presetSubtype="16" fill="hold" grpId="0" nodeType="withEffect">
                                      <p:stCondLst>
                                        <p:cond delay="750"/>
                                      </p:stCondLst>
                                      <p:childTnLst>
                                        <p:set>
                                          <p:cBhvr>
                                            <p:cTn id="58" dur="1" fill="hold">
                                              <p:stCondLst>
                                                <p:cond delay="0"/>
                                              </p:stCondLst>
                                            </p:cTn>
                                            <p:tgtEl>
                                              <p:spTgt spid="25"/>
                                            </p:tgtEl>
                                            <p:attrNameLst>
                                              <p:attrName>style.visibility</p:attrName>
                                            </p:attrNameLst>
                                          </p:cBhvr>
                                          <p:to>
                                            <p:strVal val="visible"/>
                                          </p:to>
                                        </p:set>
                                        <p:anim calcmode="lin" valueType="num">
                                          <p:cBhvr>
                                            <p:cTn id="59" dur="500" fill="hold"/>
                                            <p:tgtEl>
                                              <p:spTgt spid="25"/>
                                            </p:tgtEl>
                                            <p:attrNameLst>
                                              <p:attrName>ppt_w</p:attrName>
                                            </p:attrNameLst>
                                          </p:cBhvr>
                                          <p:tavLst>
                                            <p:tav tm="0">
                                              <p:val>
                                                <p:fltVal val="0"/>
                                              </p:val>
                                            </p:tav>
                                            <p:tav tm="100000">
                                              <p:val>
                                                <p:strVal val="#ppt_w"/>
                                              </p:val>
                                            </p:tav>
                                          </p:tavLst>
                                        </p:anim>
                                        <p:anim calcmode="lin" valueType="num">
                                          <p:cBhvr>
                                            <p:cTn id="60" dur="500" fill="hold"/>
                                            <p:tgtEl>
                                              <p:spTgt spid="25"/>
                                            </p:tgtEl>
                                            <p:attrNameLst>
                                              <p:attrName>ppt_h</p:attrName>
                                            </p:attrNameLst>
                                          </p:cBhvr>
                                          <p:tavLst>
                                            <p:tav tm="0">
                                              <p:val>
                                                <p:fltVal val="0"/>
                                              </p:val>
                                            </p:tav>
                                            <p:tav tm="100000">
                                              <p:val>
                                                <p:strVal val="#ppt_h"/>
                                              </p:val>
                                            </p:tav>
                                          </p:tavLst>
                                        </p:anim>
                                        <p:animEffect transition="in" filter="fade">
                                          <p:cBhvr>
                                            <p:cTn id="6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64" grpId="0"/>
          <p:bldP spid="65" grpId="0" bldLvl="0" autoUpdateAnimBg="0"/>
          <p:bldP spid="18" grpId="0"/>
          <p:bldP spid="23" grpId="0" animBg="1"/>
          <p:bldP spid="24" grpId="0" animBg="1"/>
          <p:bldP spid="25" grpId="0" animBg="1"/>
          <p:bldP spid="26" grpId="0" animBg="1"/>
          <p:bldP spid="2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
                                            </p:tgtEl>
                                            <p:attrNameLst>
                                              <p:attrName>ppt_y</p:attrName>
                                            </p:attrNameLst>
                                          </p:cBhvr>
                                          <p:tavLst>
                                            <p:tav tm="0">
                                              <p:val>
                                                <p:strVal val="#ppt_y"/>
                                              </p:val>
                                            </p:tav>
                                            <p:tav tm="100000">
                                              <p:val>
                                                <p:strVal val="#ppt_y"/>
                                              </p:val>
                                            </p:tav>
                                          </p:tavLst>
                                        </p:anim>
                                        <p:anim calcmode="lin" valueType="num">
                                          <p:cBhvr>
                                            <p:cTn id="9"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
                                            </p:tgtEl>
                                          </p:cBhvr>
                                        </p:animEffect>
                                      </p:childTnLst>
                                    </p:cTn>
                                  </p:par>
                                </p:childTnLst>
                              </p:cTn>
                            </p:par>
                            <p:par>
                              <p:cTn id="12" fill="hold">
                                <p:stCondLst>
                                  <p:cond delay="650"/>
                                </p:stCondLst>
                                <p:childTnLst>
                                  <p:par>
                                    <p:cTn id="13" presetID="2" presetClass="entr" presetSubtype="2" fill="hold" nodeType="afterEffect">
                                      <p:stCondLst>
                                        <p:cond delay="0"/>
                                      </p:stCondLst>
                                      <p:childTnLst>
                                        <p:set>
                                          <p:cBhvr>
                                            <p:cTn id="14" dur="1" fill="hold">
                                              <p:stCondLst>
                                                <p:cond delay="0"/>
                                              </p:stCondLst>
                                            </p:cTn>
                                            <p:tgtEl>
                                              <p:spTgt spid="60"/>
                                            </p:tgtEl>
                                            <p:attrNameLst>
                                              <p:attrName>style.visibility</p:attrName>
                                            </p:attrNameLst>
                                          </p:cBhvr>
                                          <p:to>
                                            <p:strVal val="visible"/>
                                          </p:to>
                                        </p:set>
                                        <p:anim calcmode="lin" valueType="num">
                                          <p:cBhvr additive="base">
                                            <p:cTn id="15" dur="800" fill="hold"/>
                                            <p:tgtEl>
                                              <p:spTgt spid="60"/>
                                            </p:tgtEl>
                                            <p:attrNameLst>
                                              <p:attrName>ppt_x</p:attrName>
                                            </p:attrNameLst>
                                          </p:cBhvr>
                                          <p:tavLst>
                                            <p:tav tm="0">
                                              <p:val>
                                                <p:strVal val="1+#ppt_w/2"/>
                                              </p:val>
                                            </p:tav>
                                            <p:tav tm="100000">
                                              <p:val>
                                                <p:strVal val="#ppt_x"/>
                                              </p:val>
                                            </p:tav>
                                          </p:tavLst>
                                        </p:anim>
                                        <p:anim calcmode="lin" valueType="num">
                                          <p:cBhvr additive="base">
                                            <p:cTn id="16" dur="800" fill="hold"/>
                                            <p:tgtEl>
                                              <p:spTgt spid="60"/>
                                            </p:tgtEl>
                                            <p:attrNameLst>
                                              <p:attrName>ppt_y</p:attrName>
                                            </p:attrNameLst>
                                          </p:cBhvr>
                                          <p:tavLst>
                                            <p:tav tm="0">
                                              <p:val>
                                                <p:strVal val="#ppt_y"/>
                                              </p:val>
                                            </p:tav>
                                            <p:tav tm="100000">
                                              <p:val>
                                                <p:strVal val="#ppt_y"/>
                                              </p:val>
                                            </p:tav>
                                          </p:tavLst>
                                        </p:anim>
                                      </p:childTnLst>
                                    </p:cTn>
                                  </p:par>
                                </p:childTnLst>
                              </p:cTn>
                            </p:par>
                            <p:par>
                              <p:cTn id="17" fill="hold">
                                <p:stCondLst>
                                  <p:cond delay="1450"/>
                                </p:stCondLst>
                                <p:childTnLst>
                                  <p:par>
                                    <p:cTn id="18" presetID="10" presetClass="entr" presetSubtype="0" fill="hold" grpId="0" nodeType="afterEffect">
                                      <p:stCondLst>
                                        <p:cond delay="0"/>
                                      </p:stCondLst>
                                      <p:childTnLst>
                                        <p:set>
                                          <p:cBhvr>
                                            <p:cTn id="19" dur="1" fill="hold">
                                              <p:stCondLst>
                                                <p:cond delay="0"/>
                                              </p:stCondLst>
                                            </p:cTn>
                                            <p:tgtEl>
                                              <p:spTgt spid="64"/>
                                            </p:tgtEl>
                                            <p:attrNameLst>
                                              <p:attrName>style.visibility</p:attrName>
                                            </p:attrNameLst>
                                          </p:cBhvr>
                                          <p:to>
                                            <p:strVal val="visible"/>
                                          </p:to>
                                        </p:set>
                                        <p:animEffect transition="in" filter="fade">
                                          <p:cBhvr>
                                            <p:cTn id="20" dur="500"/>
                                            <p:tgtEl>
                                              <p:spTgt spid="64"/>
                                            </p:tgtEl>
                                          </p:cBhvr>
                                        </p:animEffect>
                                      </p:childTnLst>
                                    </p:cTn>
                                  </p:par>
                                </p:childTnLst>
                              </p:cTn>
                            </p:par>
                            <p:par>
                              <p:cTn id="21" fill="hold">
                                <p:stCondLst>
                                  <p:cond delay="1950"/>
                                </p:stCondLst>
                                <p:childTnLst>
                                  <p:par>
                                    <p:cTn id="22" presetID="2" presetClass="entr" presetSubtype="4" fill="hold" grpId="0" nodeType="afterEffect">
                                      <p:stCondLst>
                                        <p:cond delay="0"/>
                                      </p:stCondLst>
                                      <p:childTnLst>
                                        <p:set>
                                          <p:cBhvr>
                                            <p:cTn id="23" dur="1" fill="hold">
                                              <p:stCondLst>
                                                <p:cond delay="0"/>
                                              </p:stCondLst>
                                            </p:cTn>
                                            <p:tgtEl>
                                              <p:spTgt spid="59"/>
                                            </p:tgtEl>
                                            <p:attrNameLst>
                                              <p:attrName>style.visibility</p:attrName>
                                            </p:attrNameLst>
                                          </p:cBhvr>
                                          <p:to>
                                            <p:strVal val="visible"/>
                                          </p:to>
                                        </p:set>
                                        <p:anim calcmode="lin" valueType="num">
                                          <p:cBhvr additive="base">
                                            <p:cTn id="24" dur="500" fill="hold"/>
                                            <p:tgtEl>
                                              <p:spTgt spid="59"/>
                                            </p:tgtEl>
                                            <p:attrNameLst>
                                              <p:attrName>ppt_x</p:attrName>
                                            </p:attrNameLst>
                                          </p:cBhvr>
                                          <p:tavLst>
                                            <p:tav tm="0">
                                              <p:val>
                                                <p:strVal val="#ppt_x"/>
                                              </p:val>
                                            </p:tav>
                                            <p:tav tm="100000">
                                              <p:val>
                                                <p:strVal val="#ppt_x"/>
                                              </p:val>
                                            </p:tav>
                                          </p:tavLst>
                                        </p:anim>
                                        <p:anim calcmode="lin" valueType="num">
                                          <p:cBhvr additive="base">
                                            <p:cTn id="25" dur="500" fill="hold"/>
                                            <p:tgtEl>
                                              <p:spTgt spid="59"/>
                                            </p:tgtEl>
                                            <p:attrNameLst>
                                              <p:attrName>ppt_y</p:attrName>
                                            </p:attrNameLst>
                                          </p:cBhvr>
                                          <p:tavLst>
                                            <p:tav tm="0">
                                              <p:val>
                                                <p:strVal val="1+#ppt_h/2"/>
                                              </p:val>
                                            </p:tav>
                                            <p:tav tm="100000">
                                              <p:val>
                                                <p:strVal val="#ppt_y"/>
                                              </p:val>
                                            </p:tav>
                                          </p:tavLst>
                                        </p:anim>
                                      </p:childTnLst>
                                    </p:cTn>
                                  </p:par>
                                </p:childTnLst>
                              </p:cTn>
                            </p:par>
                            <p:par>
                              <p:cTn id="26" fill="hold">
                                <p:stCondLst>
                                  <p:cond delay="2450"/>
                                </p:stCondLst>
                                <p:childTnLst>
                                  <p:par>
                                    <p:cTn id="27" presetID="17" presetClass="entr" presetSubtype="10" fill="hold" grpId="0" nodeType="afterEffect">
                                      <p:stCondLst>
                                        <p:cond delay="0"/>
                                      </p:stCondLst>
                                      <p:iterate type="lt">
                                        <p:tmPct val="10000"/>
                                      </p:iterate>
                                      <p:childTnLst>
                                        <p:set>
                                          <p:cBhvr>
                                            <p:cTn id="28" dur="1" fill="hold">
                                              <p:stCondLst>
                                                <p:cond delay="0"/>
                                              </p:stCondLst>
                                            </p:cTn>
                                            <p:tgtEl>
                                              <p:spTgt spid="65"/>
                                            </p:tgtEl>
                                            <p:attrNameLst>
                                              <p:attrName>style.visibility</p:attrName>
                                            </p:attrNameLst>
                                          </p:cBhvr>
                                          <p:to>
                                            <p:strVal val="visible"/>
                                          </p:to>
                                        </p:set>
                                        <p:anim calcmode="lin" valueType="num">
                                          <p:cBhvr>
                                            <p:cTn id="29" dur="300" fill="hold"/>
                                            <p:tgtEl>
                                              <p:spTgt spid="65"/>
                                            </p:tgtEl>
                                            <p:attrNameLst>
                                              <p:attrName>ppt_w</p:attrName>
                                            </p:attrNameLst>
                                          </p:cBhvr>
                                          <p:tavLst>
                                            <p:tav tm="0">
                                              <p:val>
                                                <p:fltVal val="0"/>
                                              </p:val>
                                            </p:tav>
                                            <p:tav tm="100000">
                                              <p:val>
                                                <p:strVal val="#ppt_w"/>
                                              </p:val>
                                            </p:tav>
                                          </p:tavLst>
                                        </p:anim>
                                        <p:anim calcmode="lin" valueType="num">
                                          <p:cBhvr>
                                            <p:cTn id="30" dur="300" fill="hold"/>
                                            <p:tgtEl>
                                              <p:spTgt spid="65"/>
                                            </p:tgtEl>
                                            <p:attrNameLst>
                                              <p:attrName>ppt_h</p:attrName>
                                            </p:attrNameLst>
                                          </p:cBhvr>
                                          <p:tavLst>
                                            <p:tav tm="0">
                                              <p:val>
                                                <p:strVal val="#ppt_h"/>
                                              </p:val>
                                            </p:tav>
                                            <p:tav tm="100000">
                                              <p:val>
                                                <p:strVal val="#ppt_h"/>
                                              </p:val>
                                            </p:tav>
                                          </p:tavLst>
                                        </p:anim>
                                      </p:childTnLst>
                                    </p:cTn>
                                  </p:par>
                                </p:childTnLst>
                              </p:cTn>
                            </p:par>
                            <p:par>
                              <p:cTn id="31" fill="hold">
                                <p:stCondLst>
                                  <p:cond delay="7970"/>
                                </p:stCondLst>
                                <p:childTnLst>
                                  <p:par>
                                    <p:cTn id="32" presetID="52" presetClass="entr" presetSubtype="0" fill="hold" nodeType="afterEffect">
                                      <p:stCondLst>
                                        <p:cond delay="0"/>
                                      </p:stCondLst>
                                      <p:childTnLst>
                                        <p:set>
                                          <p:cBhvr>
                                            <p:cTn id="33" dur="1" fill="hold">
                                              <p:stCondLst>
                                                <p:cond delay="0"/>
                                              </p:stCondLst>
                                            </p:cTn>
                                            <p:tgtEl>
                                              <p:spTgt spid="66"/>
                                            </p:tgtEl>
                                            <p:attrNameLst>
                                              <p:attrName>style.visibility</p:attrName>
                                            </p:attrNameLst>
                                          </p:cBhvr>
                                          <p:to>
                                            <p:strVal val="visible"/>
                                          </p:to>
                                        </p:set>
                                        <p:animScale>
                                          <p:cBhvr>
                                            <p:cTn id="34" dur="1000" decel="50000" fill="hold">
                                              <p:stCondLst>
                                                <p:cond delay="0"/>
                                              </p:stCondLst>
                                            </p:cTn>
                                            <p:tgtEl>
                                              <p:spTgt spid="6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5" dur="1000" decel="50000" fill="hold">
                                              <p:stCondLst>
                                                <p:cond delay="0"/>
                                              </p:stCondLst>
                                            </p:cTn>
                                            <p:tgtEl>
                                              <p:spTgt spid="66"/>
                                            </p:tgtEl>
                                            <p:attrNameLst>
                                              <p:attrName>ppt_x</p:attrName>
                                              <p:attrName>ppt_y</p:attrName>
                                            </p:attrNameLst>
                                          </p:cBhvr>
                                        </p:animMotion>
                                        <p:animEffect transition="in" filter="fade">
                                          <p:cBhvr>
                                            <p:cTn id="36" dur="1000"/>
                                            <p:tgtEl>
                                              <p:spTgt spid="66"/>
                                            </p:tgtEl>
                                          </p:cBhvr>
                                        </p:animEffect>
                                      </p:childTnLst>
                                    </p:cTn>
                                  </p:par>
                                  <p:par>
                                    <p:cTn id="37" presetID="53" presetClass="entr" presetSubtype="16" fill="hold" grpId="0" nodeType="withEffect">
                                      <p:stCondLst>
                                        <p:cond delay="750"/>
                                      </p:stCondLst>
                                      <p:childTnLst>
                                        <p:set>
                                          <p:cBhvr>
                                            <p:cTn id="38" dur="1" fill="hold">
                                              <p:stCondLst>
                                                <p:cond delay="0"/>
                                              </p:stCondLst>
                                            </p:cTn>
                                            <p:tgtEl>
                                              <p:spTgt spid="23"/>
                                            </p:tgtEl>
                                            <p:attrNameLst>
                                              <p:attrName>style.visibility</p:attrName>
                                            </p:attrNameLst>
                                          </p:cBhvr>
                                          <p:to>
                                            <p:strVal val="visible"/>
                                          </p:to>
                                        </p:set>
                                        <p:anim calcmode="lin" valueType="num">
                                          <p:cBhvr>
                                            <p:cTn id="39" dur="500" fill="hold"/>
                                            <p:tgtEl>
                                              <p:spTgt spid="23"/>
                                            </p:tgtEl>
                                            <p:attrNameLst>
                                              <p:attrName>ppt_w</p:attrName>
                                            </p:attrNameLst>
                                          </p:cBhvr>
                                          <p:tavLst>
                                            <p:tav tm="0">
                                              <p:val>
                                                <p:fltVal val="0"/>
                                              </p:val>
                                            </p:tav>
                                            <p:tav tm="100000">
                                              <p:val>
                                                <p:strVal val="#ppt_w"/>
                                              </p:val>
                                            </p:tav>
                                          </p:tavLst>
                                        </p:anim>
                                        <p:anim calcmode="lin" valueType="num">
                                          <p:cBhvr>
                                            <p:cTn id="40" dur="500" fill="hold"/>
                                            <p:tgtEl>
                                              <p:spTgt spid="23"/>
                                            </p:tgtEl>
                                            <p:attrNameLst>
                                              <p:attrName>ppt_h</p:attrName>
                                            </p:attrNameLst>
                                          </p:cBhvr>
                                          <p:tavLst>
                                            <p:tav tm="0">
                                              <p:val>
                                                <p:fltVal val="0"/>
                                              </p:val>
                                            </p:tav>
                                            <p:tav tm="100000">
                                              <p:val>
                                                <p:strVal val="#ppt_h"/>
                                              </p:val>
                                            </p:tav>
                                          </p:tavLst>
                                        </p:anim>
                                        <p:animEffect transition="in" filter="fade">
                                          <p:cBhvr>
                                            <p:cTn id="41" dur="500"/>
                                            <p:tgtEl>
                                              <p:spTgt spid="23"/>
                                            </p:tgtEl>
                                          </p:cBhvr>
                                        </p:animEffect>
                                      </p:childTnLst>
                                    </p:cTn>
                                  </p:par>
                                  <p:par>
                                    <p:cTn id="42" presetID="53" presetClass="entr" presetSubtype="16" fill="hold" grpId="0" nodeType="withEffect">
                                      <p:stCondLst>
                                        <p:cond delay="1000"/>
                                      </p:stCondLst>
                                      <p:childTnLst>
                                        <p:set>
                                          <p:cBhvr>
                                            <p:cTn id="43" dur="1" fill="hold">
                                              <p:stCondLst>
                                                <p:cond delay="0"/>
                                              </p:stCondLst>
                                            </p:cTn>
                                            <p:tgtEl>
                                              <p:spTgt spid="26"/>
                                            </p:tgtEl>
                                            <p:attrNameLst>
                                              <p:attrName>style.visibility</p:attrName>
                                            </p:attrNameLst>
                                          </p:cBhvr>
                                          <p:to>
                                            <p:strVal val="visible"/>
                                          </p:to>
                                        </p:set>
                                        <p:anim calcmode="lin" valueType="num">
                                          <p:cBhvr>
                                            <p:cTn id="44" dur="500" fill="hold"/>
                                            <p:tgtEl>
                                              <p:spTgt spid="26"/>
                                            </p:tgtEl>
                                            <p:attrNameLst>
                                              <p:attrName>ppt_w</p:attrName>
                                            </p:attrNameLst>
                                          </p:cBhvr>
                                          <p:tavLst>
                                            <p:tav tm="0">
                                              <p:val>
                                                <p:fltVal val="0"/>
                                              </p:val>
                                            </p:tav>
                                            <p:tav tm="100000">
                                              <p:val>
                                                <p:strVal val="#ppt_w"/>
                                              </p:val>
                                            </p:tav>
                                          </p:tavLst>
                                        </p:anim>
                                        <p:anim calcmode="lin" valueType="num">
                                          <p:cBhvr>
                                            <p:cTn id="45" dur="500" fill="hold"/>
                                            <p:tgtEl>
                                              <p:spTgt spid="26"/>
                                            </p:tgtEl>
                                            <p:attrNameLst>
                                              <p:attrName>ppt_h</p:attrName>
                                            </p:attrNameLst>
                                          </p:cBhvr>
                                          <p:tavLst>
                                            <p:tav tm="0">
                                              <p:val>
                                                <p:fltVal val="0"/>
                                              </p:val>
                                            </p:tav>
                                            <p:tav tm="100000">
                                              <p:val>
                                                <p:strVal val="#ppt_h"/>
                                              </p:val>
                                            </p:tav>
                                          </p:tavLst>
                                        </p:anim>
                                        <p:animEffect transition="in" filter="fade">
                                          <p:cBhvr>
                                            <p:cTn id="46" dur="500"/>
                                            <p:tgtEl>
                                              <p:spTgt spid="26"/>
                                            </p:tgtEl>
                                          </p:cBhvr>
                                        </p:animEffect>
                                      </p:childTnLst>
                                    </p:cTn>
                                  </p:par>
                                  <p:par>
                                    <p:cTn id="47" presetID="53" presetClass="entr" presetSubtype="16" fill="hold" grpId="0" nodeType="withEffect">
                                      <p:stCondLst>
                                        <p:cond delay="750"/>
                                      </p:stCondLst>
                                      <p:childTnLst>
                                        <p:set>
                                          <p:cBhvr>
                                            <p:cTn id="48" dur="1" fill="hold">
                                              <p:stCondLst>
                                                <p:cond delay="0"/>
                                              </p:stCondLst>
                                            </p:cTn>
                                            <p:tgtEl>
                                              <p:spTgt spid="27"/>
                                            </p:tgtEl>
                                            <p:attrNameLst>
                                              <p:attrName>style.visibility</p:attrName>
                                            </p:attrNameLst>
                                          </p:cBhvr>
                                          <p:to>
                                            <p:strVal val="visible"/>
                                          </p:to>
                                        </p:set>
                                        <p:anim calcmode="lin" valueType="num">
                                          <p:cBhvr>
                                            <p:cTn id="49" dur="500" fill="hold"/>
                                            <p:tgtEl>
                                              <p:spTgt spid="27"/>
                                            </p:tgtEl>
                                            <p:attrNameLst>
                                              <p:attrName>ppt_w</p:attrName>
                                            </p:attrNameLst>
                                          </p:cBhvr>
                                          <p:tavLst>
                                            <p:tav tm="0">
                                              <p:val>
                                                <p:fltVal val="0"/>
                                              </p:val>
                                            </p:tav>
                                            <p:tav tm="100000">
                                              <p:val>
                                                <p:strVal val="#ppt_w"/>
                                              </p:val>
                                            </p:tav>
                                          </p:tavLst>
                                        </p:anim>
                                        <p:anim calcmode="lin" valueType="num">
                                          <p:cBhvr>
                                            <p:cTn id="50" dur="500" fill="hold"/>
                                            <p:tgtEl>
                                              <p:spTgt spid="27"/>
                                            </p:tgtEl>
                                            <p:attrNameLst>
                                              <p:attrName>ppt_h</p:attrName>
                                            </p:attrNameLst>
                                          </p:cBhvr>
                                          <p:tavLst>
                                            <p:tav tm="0">
                                              <p:val>
                                                <p:fltVal val="0"/>
                                              </p:val>
                                            </p:tav>
                                            <p:tav tm="100000">
                                              <p:val>
                                                <p:strVal val="#ppt_h"/>
                                              </p:val>
                                            </p:tav>
                                          </p:tavLst>
                                        </p:anim>
                                        <p:animEffect transition="in" filter="fade">
                                          <p:cBhvr>
                                            <p:cTn id="51" dur="500"/>
                                            <p:tgtEl>
                                              <p:spTgt spid="27"/>
                                            </p:tgtEl>
                                          </p:cBhvr>
                                        </p:animEffect>
                                      </p:childTnLst>
                                    </p:cTn>
                                  </p:par>
                                  <p:par>
                                    <p:cTn id="52" presetID="53" presetClass="entr" presetSubtype="16" fill="hold" grpId="0" nodeType="withEffect">
                                      <p:stCondLst>
                                        <p:cond delay="1000"/>
                                      </p:stCondLst>
                                      <p:childTnLst>
                                        <p:set>
                                          <p:cBhvr>
                                            <p:cTn id="53" dur="1" fill="hold">
                                              <p:stCondLst>
                                                <p:cond delay="0"/>
                                              </p:stCondLst>
                                            </p:cTn>
                                            <p:tgtEl>
                                              <p:spTgt spid="24"/>
                                            </p:tgtEl>
                                            <p:attrNameLst>
                                              <p:attrName>style.visibility</p:attrName>
                                            </p:attrNameLst>
                                          </p:cBhvr>
                                          <p:to>
                                            <p:strVal val="visible"/>
                                          </p:to>
                                        </p:set>
                                        <p:anim calcmode="lin" valueType="num">
                                          <p:cBhvr>
                                            <p:cTn id="54" dur="500" fill="hold"/>
                                            <p:tgtEl>
                                              <p:spTgt spid="24"/>
                                            </p:tgtEl>
                                            <p:attrNameLst>
                                              <p:attrName>ppt_w</p:attrName>
                                            </p:attrNameLst>
                                          </p:cBhvr>
                                          <p:tavLst>
                                            <p:tav tm="0">
                                              <p:val>
                                                <p:fltVal val="0"/>
                                              </p:val>
                                            </p:tav>
                                            <p:tav tm="100000">
                                              <p:val>
                                                <p:strVal val="#ppt_w"/>
                                              </p:val>
                                            </p:tav>
                                          </p:tavLst>
                                        </p:anim>
                                        <p:anim calcmode="lin" valueType="num">
                                          <p:cBhvr>
                                            <p:cTn id="55" dur="500" fill="hold"/>
                                            <p:tgtEl>
                                              <p:spTgt spid="24"/>
                                            </p:tgtEl>
                                            <p:attrNameLst>
                                              <p:attrName>ppt_h</p:attrName>
                                            </p:attrNameLst>
                                          </p:cBhvr>
                                          <p:tavLst>
                                            <p:tav tm="0">
                                              <p:val>
                                                <p:fltVal val="0"/>
                                              </p:val>
                                            </p:tav>
                                            <p:tav tm="100000">
                                              <p:val>
                                                <p:strVal val="#ppt_h"/>
                                              </p:val>
                                            </p:tav>
                                          </p:tavLst>
                                        </p:anim>
                                        <p:animEffect transition="in" filter="fade">
                                          <p:cBhvr>
                                            <p:cTn id="56" dur="500"/>
                                            <p:tgtEl>
                                              <p:spTgt spid="24"/>
                                            </p:tgtEl>
                                          </p:cBhvr>
                                        </p:animEffect>
                                      </p:childTnLst>
                                    </p:cTn>
                                  </p:par>
                                  <p:par>
                                    <p:cTn id="57" presetID="53" presetClass="entr" presetSubtype="16" fill="hold" grpId="0" nodeType="withEffect">
                                      <p:stCondLst>
                                        <p:cond delay="750"/>
                                      </p:stCondLst>
                                      <p:childTnLst>
                                        <p:set>
                                          <p:cBhvr>
                                            <p:cTn id="58" dur="1" fill="hold">
                                              <p:stCondLst>
                                                <p:cond delay="0"/>
                                              </p:stCondLst>
                                            </p:cTn>
                                            <p:tgtEl>
                                              <p:spTgt spid="25"/>
                                            </p:tgtEl>
                                            <p:attrNameLst>
                                              <p:attrName>style.visibility</p:attrName>
                                            </p:attrNameLst>
                                          </p:cBhvr>
                                          <p:to>
                                            <p:strVal val="visible"/>
                                          </p:to>
                                        </p:set>
                                        <p:anim calcmode="lin" valueType="num">
                                          <p:cBhvr>
                                            <p:cTn id="59" dur="500" fill="hold"/>
                                            <p:tgtEl>
                                              <p:spTgt spid="25"/>
                                            </p:tgtEl>
                                            <p:attrNameLst>
                                              <p:attrName>ppt_w</p:attrName>
                                            </p:attrNameLst>
                                          </p:cBhvr>
                                          <p:tavLst>
                                            <p:tav tm="0">
                                              <p:val>
                                                <p:fltVal val="0"/>
                                              </p:val>
                                            </p:tav>
                                            <p:tav tm="100000">
                                              <p:val>
                                                <p:strVal val="#ppt_w"/>
                                              </p:val>
                                            </p:tav>
                                          </p:tavLst>
                                        </p:anim>
                                        <p:anim calcmode="lin" valueType="num">
                                          <p:cBhvr>
                                            <p:cTn id="60" dur="500" fill="hold"/>
                                            <p:tgtEl>
                                              <p:spTgt spid="25"/>
                                            </p:tgtEl>
                                            <p:attrNameLst>
                                              <p:attrName>ppt_h</p:attrName>
                                            </p:attrNameLst>
                                          </p:cBhvr>
                                          <p:tavLst>
                                            <p:tav tm="0">
                                              <p:val>
                                                <p:fltVal val="0"/>
                                              </p:val>
                                            </p:tav>
                                            <p:tav tm="100000">
                                              <p:val>
                                                <p:strVal val="#ppt_h"/>
                                              </p:val>
                                            </p:tav>
                                          </p:tavLst>
                                        </p:anim>
                                        <p:animEffect transition="in" filter="fade">
                                          <p:cBhvr>
                                            <p:cTn id="6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64" grpId="0"/>
          <p:bldP spid="65" grpId="0" bldLvl="0" autoUpdateAnimBg="0"/>
          <p:bldP spid="18" grpId="0"/>
          <p:bldP spid="23" grpId="0" animBg="1"/>
          <p:bldP spid="24" grpId="0" animBg="1"/>
          <p:bldP spid="25" grpId="0" animBg="1"/>
          <p:bldP spid="26" grpId="0" animBg="1"/>
          <p:bldP spid="27" grpId="0" animBg="1"/>
        </p:bldLst>
      </p:timing>
    </mc:Fallback>
  </mc:AlternateContent>
  <p:extLst>
    <p:ext uri="{E180D4A7-C9FB-4DFB-919C-405C955672EB}">
      <p14:showEvtLst xmlns:p14="http://schemas.microsoft.com/office/powerpoint/2010/main">
        <p14:playEvt time="1" objId="2"/>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1392480" y="2244950"/>
            <a:ext cx="9317084" cy="3410608"/>
          </a:xfrm>
          <a:prstGeom prst="rect">
            <a:avLst/>
          </a:prstGeom>
          <a:noFill/>
          <a:ln w="63500" cap="flat" cmpd="sng" algn="ctr">
            <a:solidFill>
              <a:srgbClr val="CFDEE3"/>
            </a:solidFill>
            <a:prstDash val="solid"/>
            <a:miter lim="800000"/>
          </a:ln>
          <a:effectLst>
            <a:outerShdw blurRad="50800" dist="38100" dir="2700000" algn="tl" rotWithShape="0">
              <a:prstClr val="black">
                <a:alpha val="4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grpSp>
        <p:nvGrpSpPr>
          <p:cNvPr id="60" name="组合 59"/>
          <p:cNvGrpSpPr/>
          <p:nvPr/>
        </p:nvGrpSpPr>
        <p:grpSpPr>
          <a:xfrm>
            <a:off x="1834299" y="1721197"/>
            <a:ext cx="1851010" cy="879874"/>
            <a:chOff x="6773864" y="2460169"/>
            <a:chExt cx="4042249" cy="792000"/>
          </a:xfrm>
        </p:grpSpPr>
        <p:sp>
          <p:nvSpPr>
            <p:cNvPr id="61" name="圆角矩形 60"/>
            <p:cNvSpPr/>
            <p:nvPr/>
          </p:nvSpPr>
          <p:spPr>
            <a:xfrm>
              <a:off x="6874356" y="2460169"/>
              <a:ext cx="3941757" cy="792000"/>
            </a:xfrm>
            <a:prstGeom prst="roundRect">
              <a:avLst/>
            </a:prstGeom>
            <a:solidFill>
              <a:srgbClr val="E5EEF3"/>
            </a:solidFill>
            <a:ln w="50800">
              <a:solidFill>
                <a:schemeClr val="bg1"/>
              </a:solidFill>
            </a:ln>
            <a:effectLst>
              <a:innerShdw blurRad="114300">
                <a:prstClr val="black">
                  <a:alpha val="50000"/>
                </a:prstClr>
              </a:innerShdw>
            </a:effectLst>
          </p:spPr>
          <p:txBody>
            <a:bodyPr vert="horz" wrap="square" lIns="91440" tIns="45720" rIns="91440" bIns="45720" numCol="1" anchor="t" anchorCtr="0" compatLnSpc="1">
              <a:prstTxWarp prst="textNoShape">
                <a:avLst/>
              </a:prstTxWarp>
            </a:bodyPr>
            <a:lstStyle/>
            <a:p>
              <a:pPr marL="0" marR="0" lvl="0" indent="0" algn="l" defTabSz="914156"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dirty="0">
                <a:ln>
                  <a:noFill/>
                </a:ln>
                <a:solidFill>
                  <a:prstClr val="black"/>
                </a:solidFill>
                <a:effectLst/>
                <a:uLnTx/>
                <a:uFillTx/>
                <a:latin typeface="Agency FB"/>
                <a:ea typeface="微软雅黑" panose="020B0503020204020204" pitchFamily="34" charset="-122"/>
                <a:cs typeface="+mn-cs"/>
              </a:endParaRPr>
            </a:p>
          </p:txBody>
        </p:sp>
        <p:sp>
          <p:nvSpPr>
            <p:cNvPr id="62" name="文本框 32"/>
            <p:cNvSpPr txBox="1"/>
            <p:nvPr/>
          </p:nvSpPr>
          <p:spPr>
            <a:xfrm>
              <a:off x="6773864" y="2462665"/>
              <a:ext cx="1201278" cy="637189"/>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4000" b="0" i="0" u="none" strike="noStrike" kern="0" cap="none" spc="0" normalizeH="0" baseline="0" noProof="0" dirty="0">
                <a:ln>
                  <a:noFill/>
                </a:ln>
                <a:solidFill>
                  <a:sysClr val="window" lastClr="FFFFFF"/>
                </a:solidFill>
                <a:effectLst/>
                <a:uLnTx/>
                <a:uFillTx/>
                <a:latin typeface="Impact" panose="020B0806030902050204" pitchFamily="34" charset="0"/>
                <a:ea typeface="微软雅黑" panose="020B0503020204020204" pitchFamily="34" charset="-122"/>
                <a:cs typeface="+mn-cs"/>
              </a:endParaRPr>
            </a:p>
          </p:txBody>
        </p:sp>
        <p:sp>
          <p:nvSpPr>
            <p:cNvPr id="63" name="文本框 33"/>
            <p:cNvSpPr txBox="1"/>
            <p:nvPr/>
          </p:nvSpPr>
          <p:spPr>
            <a:xfrm>
              <a:off x="7151016" y="2668974"/>
              <a:ext cx="3476361" cy="41555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0" cap="none" spc="0" normalizeH="0" baseline="0" noProof="0" dirty="0">
                  <a:ln>
                    <a:noFill/>
                  </a:ln>
                  <a:solidFill>
                    <a:srgbClr val="3874C2"/>
                  </a:solidFill>
                  <a:effectLst/>
                  <a:uLnTx/>
                  <a:uFillTx/>
                  <a:latin typeface="微软雅黑" panose="020B0503020204020204" pitchFamily="34" charset="-122"/>
                  <a:ea typeface="微软雅黑" panose="020B0503020204020204" pitchFamily="34" charset="-122"/>
                  <a:cs typeface="+mn-cs"/>
                </a:rPr>
                <a:t>总结</a:t>
              </a:r>
            </a:p>
          </p:txBody>
        </p:sp>
      </p:grpSp>
      <p:sp>
        <p:nvSpPr>
          <p:cNvPr id="64" name="前言"/>
          <p:cNvSpPr>
            <a:spLocks noChangeArrowheads="1"/>
          </p:cNvSpPr>
          <p:nvPr/>
        </p:nvSpPr>
        <p:spPr bwMode="auto">
          <a:xfrm>
            <a:off x="3725571" y="1945694"/>
            <a:ext cx="1377925" cy="430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none" lIns="121912" tIns="60956" rIns="121912" bIns="60956">
            <a:spAutoFit/>
          </a:bodyPr>
          <a:lstStyle>
            <a:lvl1pPr>
              <a:lnSpc>
                <a:spcPct val="90000"/>
              </a:lnSpc>
              <a:spcBef>
                <a:spcPts val="1000"/>
              </a:spcBef>
              <a:buFont typeface="Arial" panose="020B0604020202020204" pitchFamily="34" charset="0"/>
              <a:buChar char="•"/>
              <a:defRPr sz="2800">
                <a:solidFill>
                  <a:schemeClr val="tx1"/>
                </a:solidFill>
                <a:latin typeface="方正兰亭黑_GBK" pitchFamily="2" charset="-122"/>
                <a:ea typeface="方正兰亭黑_GBK"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itchFamily="2" charset="-122"/>
                <a:ea typeface="方正兰亭黑_GBK"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itchFamily="2" charset="-122"/>
                <a:ea typeface="方正兰亭黑_GBK"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9pPr>
          </a:lstStyle>
          <a:p>
            <a:pPr marL="0" marR="0" lvl="0" indent="0" algn="l" defTabSz="914156"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zh-CN" sz="2000" b="0" i="0" u="none" strike="noStrike" kern="1200" cap="none" spc="0" normalizeH="0" baseline="0" noProof="0" dirty="0">
                <a:ln>
                  <a:noFill/>
                </a:ln>
                <a:solidFill>
                  <a:srgbClr val="596481"/>
                </a:solidFill>
                <a:effectLst/>
                <a:uLnTx/>
                <a:uFillTx/>
                <a:latin typeface="Impact" panose="020B0806030902050204" pitchFamily="34" charset="0"/>
                <a:ea typeface="方正兰亭黑_GBK" pitchFamily="2" charset="-122"/>
                <a:cs typeface="+mn-cs"/>
                <a:sym typeface="Impact" panose="020B0806030902050204" pitchFamily="34" charset="0"/>
              </a:rPr>
              <a:t>Innovation</a:t>
            </a:r>
            <a:endParaRPr kumimoji="0" lang="zh-CN" altLang="en-US" sz="2000" b="0" i="0" u="none" strike="noStrike" kern="1200" cap="none" spc="0" normalizeH="0" baseline="0" noProof="0" dirty="0">
              <a:ln>
                <a:noFill/>
              </a:ln>
              <a:solidFill>
                <a:srgbClr val="596481"/>
              </a:solidFill>
              <a:effectLst/>
              <a:uLnTx/>
              <a:uFillTx/>
              <a:latin typeface="Impact" panose="020B0806030902050204" pitchFamily="34" charset="0"/>
              <a:ea typeface="方正兰亭黑_GBK" pitchFamily="2" charset="-122"/>
              <a:cs typeface="+mn-cs"/>
              <a:sym typeface="Impact" panose="020B0806030902050204" pitchFamily="34" charset="0"/>
            </a:endParaRPr>
          </a:p>
        </p:txBody>
      </p:sp>
      <p:sp>
        <p:nvSpPr>
          <p:cNvPr id="65" name="TextBox 9"/>
          <p:cNvSpPr>
            <a:spLocks noChangeArrowheads="1"/>
          </p:cNvSpPr>
          <p:nvPr/>
        </p:nvSpPr>
        <p:spPr bwMode="auto">
          <a:xfrm>
            <a:off x="1883912" y="2963162"/>
            <a:ext cx="7452816" cy="21174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square" lIns="121912" tIns="60956" rIns="121912" bIns="60956">
            <a:spAutoFit/>
          </a:bodyPr>
          <a:lstStyle>
            <a:lvl1pPr>
              <a:lnSpc>
                <a:spcPct val="90000"/>
              </a:lnSpc>
              <a:spcBef>
                <a:spcPts val="1000"/>
              </a:spcBef>
              <a:buFont typeface="Arial" panose="020B0604020202020204" pitchFamily="34" charset="0"/>
              <a:buChar char="•"/>
              <a:defRPr sz="2800">
                <a:solidFill>
                  <a:schemeClr val="tx1"/>
                </a:solidFill>
                <a:latin typeface="方正兰亭黑_GBK" pitchFamily="2" charset="-122"/>
                <a:ea typeface="方正兰亭黑_GBK"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itchFamily="2" charset="-122"/>
                <a:ea typeface="方正兰亭黑_GBK"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itchFamily="2" charset="-122"/>
                <a:ea typeface="方正兰亭黑_GBK"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9pPr>
          </a:lstStyle>
          <a:p>
            <a:pPr marL="64008" marR="0" lvl="0" indent="0" algn="l" defTabSz="914156"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zh-CN" altLang="en-US" sz="2400" b="0" i="0" u="none" strike="noStrike" kern="1200" cap="none" spc="0" normalizeH="0" baseline="0" noProof="0" dirty="0">
                <a:ln>
                  <a:noFill/>
                </a:ln>
                <a:solidFill>
                  <a:prstClr val="black"/>
                </a:solidFill>
                <a:effectLst/>
                <a:uLnTx/>
                <a:uFillTx/>
                <a:sym typeface="Calibri" panose="020F0502020204030204" pitchFamily="34" charset="0"/>
              </a:rPr>
              <a:t>本次项目对于我们大部分人来说是一次突破性的尝试，在此之前我们大多数人都只做过一些简单的编程题目，但是这次项目让我们真正感受到了编写规模较大程序的不易，从不断的写</a:t>
            </a:r>
            <a:r>
              <a:rPr lang="zh-CN" altLang="en-US" sz="2400" dirty="0">
                <a:solidFill>
                  <a:prstClr val="black"/>
                </a:solidFill>
              </a:rPr>
              <a:t>代码</a:t>
            </a:r>
            <a:r>
              <a:rPr lang="en-US" altLang="zh-CN" sz="2400" dirty="0">
                <a:solidFill>
                  <a:prstClr val="black"/>
                </a:solidFill>
              </a:rPr>
              <a:t>-debug</a:t>
            </a:r>
            <a:r>
              <a:rPr lang="zh-CN" altLang="en-US" sz="2400" dirty="0">
                <a:solidFill>
                  <a:prstClr val="black"/>
                </a:solidFill>
              </a:rPr>
              <a:t>循环中真正地面对并且学会解决了许多只有实际编程中才会面临的问题</a:t>
            </a:r>
            <a:r>
              <a:rPr kumimoji="0" lang="zh-CN" altLang="en-US" sz="2400" b="0" i="0" u="none" strike="noStrike" kern="1200" cap="none" spc="0" normalizeH="0" baseline="0" noProof="0" dirty="0">
                <a:ln>
                  <a:noFill/>
                </a:ln>
                <a:solidFill>
                  <a:prstClr val="black"/>
                </a:solidFill>
                <a:effectLst/>
                <a:uLnTx/>
                <a:uFillTx/>
                <a:sym typeface="Calibri" panose="020F0502020204030204" pitchFamily="34" charset="0"/>
              </a:rPr>
              <a:t>，懂得了团队合作的重要性。</a:t>
            </a:r>
          </a:p>
        </p:txBody>
      </p:sp>
      <p:grpSp>
        <p:nvGrpSpPr>
          <p:cNvPr id="66" name="组合 65"/>
          <p:cNvGrpSpPr/>
          <p:nvPr/>
        </p:nvGrpSpPr>
        <p:grpSpPr>
          <a:xfrm>
            <a:off x="8296771" y="5356561"/>
            <a:ext cx="1408303" cy="884716"/>
            <a:chOff x="5779008" y="1702331"/>
            <a:chExt cx="5026031" cy="3157426"/>
          </a:xfrm>
        </p:grpSpPr>
        <p:sp>
          <p:nvSpPr>
            <p:cNvPr id="67" name="圆角矩形 66"/>
            <p:cNvSpPr/>
            <p:nvPr/>
          </p:nvSpPr>
          <p:spPr>
            <a:xfrm>
              <a:off x="5779008" y="1702331"/>
              <a:ext cx="5026031" cy="3157426"/>
            </a:xfrm>
            <a:prstGeom prst="roundRect">
              <a:avLst>
                <a:gd name="adj" fmla="val 7143"/>
              </a:avLst>
            </a:prstGeom>
            <a:gradFill flip="none" rotWithShape="1">
              <a:gsLst>
                <a:gs pos="100000">
                  <a:sysClr val="window" lastClr="FFFFFF"/>
                </a:gs>
                <a:gs pos="0">
                  <a:srgbClr val="E4E4E4"/>
                </a:gs>
              </a:gsLst>
              <a:lin ang="2700000" scaled="1"/>
              <a:tileRect/>
            </a:gradFill>
            <a:ln w="19050" cap="flat" cmpd="sng" algn="ctr">
              <a:gradFill flip="none" rotWithShape="1">
                <a:gsLst>
                  <a:gs pos="0">
                    <a:sysClr val="window" lastClr="FFFFFF"/>
                  </a:gs>
                  <a:gs pos="100000">
                    <a:sysClr val="window" lastClr="FFFFFF">
                      <a:lumMod val="85000"/>
                    </a:sysClr>
                  </a:gs>
                </a:gsLst>
                <a:lin ang="2700000" scaled="1"/>
                <a:tileRect/>
              </a:gradFill>
              <a:prstDash val="solid"/>
              <a:miter lim="800000"/>
            </a:ln>
            <a:effectLst>
              <a:outerShdw blurRad="215900" dist="88900" dir="2700000" algn="tl" rotWithShape="0">
                <a:prstClr val="black">
                  <a:alpha val="3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68" name="圆角矩形 67"/>
            <p:cNvSpPr/>
            <p:nvPr/>
          </p:nvSpPr>
          <p:spPr>
            <a:xfrm>
              <a:off x="5952255" y="1840614"/>
              <a:ext cx="4679538" cy="2880861"/>
            </a:xfrm>
            <a:prstGeom prst="roundRect">
              <a:avLst>
                <a:gd name="adj" fmla="val 15589"/>
              </a:avLst>
            </a:prstGeom>
            <a:blipFill dpi="0" rotWithShape="1">
              <a:blip r:embed="rId3" cstate="print">
                <a:extLst>
                  <a:ext uri="{28A0092B-C50C-407E-A947-70E740481C1C}">
                    <a14:useLocalDpi xmlns:a14="http://schemas.microsoft.com/office/drawing/2010/main" val="0"/>
                  </a:ext>
                </a:extLst>
              </a:blip>
              <a:srcRect/>
              <a:stretch>
                <a:fillRect/>
              </a:stretch>
            </a:blipFill>
            <a:ln w="15875" cap="flat" cmpd="sng" algn="ctr">
              <a:gradFill flip="none" rotWithShape="1">
                <a:gsLst>
                  <a:gs pos="100000">
                    <a:sysClr val="window" lastClr="FFFFFF"/>
                  </a:gs>
                  <a:gs pos="0">
                    <a:sysClr val="window" lastClr="FFFFFF">
                      <a:lumMod val="85000"/>
                    </a:sysClr>
                  </a:gs>
                </a:gsLst>
                <a:lin ang="2700000" scaled="1"/>
                <a:tileRect/>
              </a:gradFill>
              <a:prstDash val="solid"/>
              <a:miter lim="800000"/>
            </a:ln>
            <a:effectLst>
              <a:innerShdw blurRad="101600" dist="38100" dir="13500000">
                <a:prstClr val="black">
                  <a:alpha val="50000"/>
                </a:prstClr>
              </a:inn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3200" b="0" i="0" u="none" strike="noStrike" kern="0" cap="none" spc="0" normalizeH="0" baseline="0" noProof="0" dirty="0">
                <a:ln>
                  <a:noFill/>
                </a:ln>
                <a:solidFill>
                  <a:sysClr val="window" lastClr="FFFFFF"/>
                </a:solidFill>
                <a:effectLst/>
                <a:uLnTx/>
                <a:uFillTx/>
                <a:latin typeface="时尚中黑简体" panose="01010104010101010101" pitchFamily="2" charset="-122"/>
                <a:ea typeface="时尚中黑简体" panose="01010104010101010101" pitchFamily="2" charset="-122"/>
                <a:cs typeface="+mn-cs"/>
              </a:endParaRPr>
            </a:p>
          </p:txBody>
        </p:sp>
      </p:grpSp>
      <p:sp>
        <p:nvSpPr>
          <p:cNvPr id="18" name="标题 1"/>
          <p:cNvSpPr txBox="1">
            <a:spLocks/>
          </p:cNvSpPr>
          <p:nvPr/>
        </p:nvSpPr>
        <p:spPr>
          <a:xfrm>
            <a:off x="1596168" y="633984"/>
            <a:ext cx="2937899" cy="683927"/>
          </a:xfrm>
          <a:prstGeom prst="rect">
            <a:avLst/>
          </a:prstGeom>
        </p:spPr>
        <p:txBody>
          <a:bodyPr lIns="91415" tIns="45708" rIns="91415" bIns="45708" anchor="ctr">
            <a:noAutofit/>
          </a:bodyPr>
          <a:lstStyle>
            <a:lvl1pPr algn="ctr" defTabSz="914156" rtl="0" eaLnBrk="1" latinLnBrk="0" hangingPunct="1">
              <a:lnSpc>
                <a:spcPct val="90000"/>
              </a:lnSpc>
              <a:spcBef>
                <a:spcPct val="0"/>
              </a:spcBef>
              <a:buNone/>
              <a:defRPr sz="2400" b="0" kern="1200">
                <a:solidFill>
                  <a:schemeClr val="bg1"/>
                </a:solidFill>
                <a:effectLst/>
                <a:latin typeface="+mj-ea"/>
                <a:ea typeface="+mj-ea"/>
                <a:cs typeface="+mj-cs"/>
              </a:defRPr>
            </a:lvl1pPr>
          </a:lstStyle>
          <a:p>
            <a:pPr marL="0" marR="0" lvl="0" indent="0" algn="l" defTabSz="914156" rtl="0" eaLnBrk="1" fontAlgn="auto" latinLnBrk="0" hangingPunct="1">
              <a:lnSpc>
                <a:spcPct val="100000"/>
              </a:lnSpc>
              <a:spcBef>
                <a:spcPct val="0"/>
              </a:spcBef>
              <a:spcAft>
                <a:spcPts val="0"/>
              </a:spcAft>
              <a:buClrTx/>
              <a:buSzTx/>
              <a:buFontTx/>
              <a:buNone/>
              <a:tabLst/>
              <a:defRPr/>
            </a:pPr>
            <a:r>
              <a:rPr kumimoji="0" lang="zh-CN" altLang="en-US" sz="2800" b="1" i="0" u="none" strike="noStrike" kern="1200" cap="none" spc="0" normalizeH="0" baseline="0" noProof="0" dirty="0">
                <a:ln>
                  <a:noFill/>
                </a:ln>
                <a:solidFill>
                  <a:srgbClr val="596481"/>
                </a:solidFill>
                <a:effectLst/>
                <a:uLnTx/>
                <a:uFillTx/>
                <a:latin typeface="Adobe 黑体 Std R" panose="020B0400000000000000" pitchFamily="34" charset="-122"/>
                <a:ea typeface="Adobe 黑体 Std R" panose="020B0400000000000000" pitchFamily="34" charset="-122"/>
                <a:cs typeface="+mj-cs"/>
              </a:rPr>
              <a:t>项目总结</a:t>
            </a:r>
          </a:p>
        </p:txBody>
      </p:sp>
      <p:sp>
        <p:nvSpPr>
          <p:cNvPr id="23" name="椭圆 22"/>
          <p:cNvSpPr/>
          <p:nvPr/>
        </p:nvSpPr>
        <p:spPr>
          <a:xfrm flipV="1">
            <a:off x="11052767" y="4391432"/>
            <a:ext cx="296458" cy="305125"/>
          </a:xfrm>
          <a:prstGeom prst="ellipse">
            <a:avLst/>
          </a:pr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127000" dist="76200" dir="5040000" sx="79000" sy="79000" algn="tl" rotWithShape="0">
              <a:prstClr val="black">
                <a:alpha val="39000"/>
              </a:prstClr>
            </a:outerShdw>
          </a:effectLst>
        </p:spPr>
        <p:txBody>
          <a:bodyPr vert="horz" wrap="square" lIns="91440" tIns="45720" rIns="91440" bIns="45720" numCol="1" anchor="t" anchorCtr="0" compatLnSpc="1">
            <a:prstTxWarp prst="textNoShape">
              <a:avLst/>
            </a:prstTxWarp>
          </a:bodyPr>
          <a:lstStyle/>
          <a:p>
            <a:pPr marL="0" marR="0" lvl="0" indent="0" algn="l" defTabSz="914156"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a:noFill/>
              </a:ln>
              <a:solidFill>
                <a:prstClr val="black"/>
              </a:solidFill>
              <a:effectLst/>
              <a:uLnTx/>
              <a:uFillTx/>
              <a:latin typeface="Agency FB"/>
              <a:ea typeface="微软雅黑" panose="020B0503020204020204" pitchFamily="34" charset="-122"/>
              <a:cs typeface="+mn-cs"/>
            </a:endParaRPr>
          </a:p>
        </p:txBody>
      </p:sp>
      <p:sp>
        <p:nvSpPr>
          <p:cNvPr id="24" name="椭圆 23"/>
          <p:cNvSpPr/>
          <p:nvPr/>
        </p:nvSpPr>
        <p:spPr>
          <a:xfrm flipV="1">
            <a:off x="10231626" y="6022910"/>
            <a:ext cx="296458" cy="305125"/>
          </a:xfrm>
          <a:prstGeom prst="ellipse">
            <a:avLst/>
          </a:prstGeom>
          <a:gradFill>
            <a:gsLst>
              <a:gs pos="0">
                <a:srgbClr val="3988E1"/>
              </a:gs>
              <a:gs pos="100000">
                <a:srgbClr val="0A2C6B"/>
              </a:gs>
            </a:gsLst>
            <a:lin ang="2700000" scaled="0"/>
          </a:gradFill>
          <a:ln w="25400">
            <a:noFill/>
          </a:ln>
          <a:effectLst>
            <a:outerShdw blurRad="254000" dist="114300" dir="2700000" algn="tl" rotWithShape="0">
              <a:prstClr val="black">
                <a:alpha val="25000"/>
              </a:prstClr>
            </a:outerShdw>
          </a:effectLst>
        </p:spPr>
        <p:txBody>
          <a:bodyPr vert="horz" wrap="square" lIns="91440" tIns="45720" rIns="91440" bIns="45720" numCol="1" anchor="t" anchorCtr="0" compatLnSpc="1">
            <a:prstTxWarp prst="textNoShape">
              <a:avLst/>
            </a:prstTxWarp>
          </a:bodyPr>
          <a:lstStyle/>
          <a:p>
            <a:pPr marL="0" marR="0" lvl="0" indent="0" algn="l" defTabSz="914156"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dirty="0">
              <a:ln>
                <a:noFill/>
              </a:ln>
              <a:solidFill>
                <a:prstClr val="black"/>
              </a:solidFill>
              <a:effectLst/>
              <a:uLnTx/>
              <a:uFillTx/>
              <a:latin typeface="Agency FB"/>
              <a:ea typeface="微软雅黑" panose="020B0503020204020204" pitchFamily="34" charset="-122"/>
              <a:cs typeface="+mn-cs"/>
            </a:endParaRPr>
          </a:p>
        </p:txBody>
      </p:sp>
      <p:sp>
        <p:nvSpPr>
          <p:cNvPr id="25" name="椭圆 24"/>
          <p:cNvSpPr/>
          <p:nvPr/>
        </p:nvSpPr>
        <p:spPr>
          <a:xfrm flipV="1">
            <a:off x="9336728" y="5047577"/>
            <a:ext cx="160399" cy="165088"/>
          </a:xfrm>
          <a:prstGeom prst="ellipse">
            <a:avLst/>
          </a:prstGeom>
          <a:gradFill>
            <a:gsLst>
              <a:gs pos="0">
                <a:srgbClr val="3988E1"/>
              </a:gs>
              <a:gs pos="100000">
                <a:srgbClr val="0A2C6B"/>
              </a:gs>
            </a:gsLst>
            <a:lin ang="2700000" scaled="0"/>
          </a:gradFill>
          <a:ln w="25400">
            <a:noFill/>
          </a:ln>
          <a:effectLst>
            <a:outerShdw blurRad="254000" dist="114300" dir="2700000" algn="tl" rotWithShape="0">
              <a:prstClr val="black">
                <a:alpha val="25000"/>
              </a:prstClr>
            </a:outerShdw>
          </a:effectLst>
        </p:spPr>
        <p:txBody>
          <a:bodyPr vert="horz" wrap="square" lIns="91440" tIns="45720" rIns="91440" bIns="45720" numCol="1" anchor="t" anchorCtr="0" compatLnSpc="1">
            <a:prstTxWarp prst="textNoShape">
              <a:avLst/>
            </a:prstTxWarp>
          </a:bodyPr>
          <a:lstStyle/>
          <a:p>
            <a:pPr marL="0" marR="0" lvl="0" indent="0" algn="l" defTabSz="914156"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dirty="0">
              <a:ln>
                <a:noFill/>
              </a:ln>
              <a:solidFill>
                <a:prstClr val="black"/>
              </a:solidFill>
              <a:effectLst/>
              <a:uLnTx/>
              <a:uFillTx/>
              <a:latin typeface="Agency FB"/>
              <a:ea typeface="微软雅黑" panose="020B0503020204020204" pitchFamily="34" charset="-122"/>
              <a:cs typeface="+mn-cs"/>
            </a:endParaRPr>
          </a:p>
        </p:txBody>
      </p:sp>
      <p:sp>
        <p:nvSpPr>
          <p:cNvPr id="26" name="椭圆 25"/>
          <p:cNvSpPr/>
          <p:nvPr/>
        </p:nvSpPr>
        <p:spPr>
          <a:xfrm flipV="1">
            <a:off x="10124960" y="5157230"/>
            <a:ext cx="148229" cy="152562"/>
          </a:xfrm>
          <a:prstGeom prst="ellipse">
            <a:avLst/>
          </a:pr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127000" dist="76200" dir="5040000" sx="79000" sy="79000" algn="tl" rotWithShape="0">
              <a:prstClr val="black">
                <a:alpha val="39000"/>
              </a:prstClr>
            </a:outerShdw>
          </a:effectLst>
        </p:spPr>
        <p:txBody>
          <a:bodyPr vert="horz" wrap="square" lIns="91440" tIns="45720" rIns="91440" bIns="45720" numCol="1" anchor="t" anchorCtr="0" compatLnSpc="1">
            <a:prstTxWarp prst="textNoShape">
              <a:avLst/>
            </a:prstTxWarp>
          </a:bodyPr>
          <a:lstStyle/>
          <a:p>
            <a:pPr marL="0" marR="0" lvl="0" indent="0" algn="l" defTabSz="914156"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a:noFill/>
              </a:ln>
              <a:solidFill>
                <a:prstClr val="black"/>
              </a:solidFill>
              <a:effectLst/>
              <a:uLnTx/>
              <a:uFillTx/>
              <a:latin typeface="Agency FB"/>
              <a:ea typeface="微软雅黑" panose="020B0503020204020204" pitchFamily="34" charset="-122"/>
              <a:cs typeface="+mn-cs"/>
            </a:endParaRPr>
          </a:p>
        </p:txBody>
      </p:sp>
      <p:sp>
        <p:nvSpPr>
          <p:cNvPr id="27" name="椭圆 26"/>
          <p:cNvSpPr/>
          <p:nvPr/>
        </p:nvSpPr>
        <p:spPr>
          <a:xfrm flipV="1">
            <a:off x="7811152" y="6007885"/>
            <a:ext cx="148229" cy="152562"/>
          </a:xfrm>
          <a:prstGeom prst="ellipse">
            <a:avLst/>
          </a:prstGeom>
          <a:gradFill flip="none" rotWithShape="1">
            <a:gsLst>
              <a:gs pos="0">
                <a:schemeClr val="bg1"/>
              </a:gs>
              <a:gs pos="73000">
                <a:srgbClr val="ECECEC"/>
              </a:gs>
              <a:gs pos="100000">
                <a:srgbClr val="D9D9D9"/>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127000" dist="76200" dir="5040000" sx="79000" sy="79000" algn="tl" rotWithShape="0">
              <a:prstClr val="black">
                <a:alpha val="39000"/>
              </a:prstClr>
            </a:outerShdw>
          </a:effectLst>
        </p:spPr>
        <p:txBody>
          <a:bodyPr vert="horz" wrap="square" lIns="91440" tIns="45720" rIns="91440" bIns="45720" numCol="1" anchor="t" anchorCtr="0" compatLnSpc="1">
            <a:prstTxWarp prst="textNoShape">
              <a:avLst/>
            </a:prstTxWarp>
          </a:bodyPr>
          <a:lstStyle/>
          <a:p>
            <a:pPr marL="0" marR="0" lvl="0" indent="0" algn="l" defTabSz="914156" rtl="0" eaLnBrk="1" fontAlgn="auto" latinLnBrk="0" hangingPunct="1">
              <a:lnSpc>
                <a:spcPct val="100000"/>
              </a:lnSpc>
              <a:spcBef>
                <a:spcPts val="0"/>
              </a:spcBef>
              <a:spcAft>
                <a:spcPts val="0"/>
              </a:spcAft>
              <a:buClrTx/>
              <a:buSzTx/>
              <a:buFontTx/>
              <a:buNone/>
              <a:tabLst/>
              <a:defRPr/>
            </a:pPr>
            <a:endParaRPr kumimoji="0" lang="zh-CN" altLang="en-US" sz="4800" b="0" i="0" u="none" strike="noStrike" kern="1200" cap="none" spc="0" normalizeH="0" baseline="0" noProof="0" dirty="0">
              <a:ln>
                <a:noFill/>
              </a:ln>
              <a:solidFill>
                <a:prstClr val="black"/>
              </a:solidFill>
              <a:effectLst/>
              <a:uLnTx/>
              <a:uFillTx/>
              <a:latin typeface="Agency FB"/>
              <a:ea typeface="微软雅黑" panose="020B0503020204020204" pitchFamily="34" charset="-122"/>
              <a:cs typeface="+mn-cs"/>
            </a:endParaRPr>
          </a:p>
        </p:txBody>
      </p:sp>
      <p:pic>
        <p:nvPicPr>
          <p:cNvPr id="4" name="图片 3">
            <a:extLst>
              <a:ext uri="{FF2B5EF4-FFF2-40B4-BE49-F238E27FC236}">
                <a16:creationId xmlns:a16="http://schemas.microsoft.com/office/drawing/2014/main" id="{D667AC34-D07E-4048-AA2B-132D1B77731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10520" y="4718849"/>
            <a:ext cx="1777999" cy="1181886"/>
          </a:xfrm>
          <a:prstGeom prst="rect">
            <a:avLst/>
          </a:prstGeom>
          <a:ln>
            <a:noFill/>
          </a:ln>
          <a:effectLst>
            <a:softEdge rad="112500"/>
          </a:effectLst>
        </p:spPr>
      </p:pic>
    </p:spTree>
    <p:extLst>
      <p:ext uri="{BB962C8B-B14F-4D97-AF65-F5344CB8AC3E}">
        <p14:creationId xmlns:p14="http://schemas.microsoft.com/office/powerpoint/2010/main" val="3174200294"/>
      </p:ext>
    </p:extLst>
  </p:cSld>
  <p:clrMapOvr>
    <a:masterClrMapping/>
  </p:clrMapOvr>
  <p:transition spd="slow" advClick="0" advTm="0">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
                                            </p:tgtEl>
                                            <p:attrNameLst>
                                              <p:attrName>ppt_y</p:attrName>
                                            </p:attrNameLst>
                                          </p:cBhvr>
                                          <p:tavLst>
                                            <p:tav tm="0">
                                              <p:val>
                                                <p:strVal val="#ppt_y"/>
                                              </p:val>
                                            </p:tav>
                                            <p:tav tm="100000">
                                              <p:val>
                                                <p:strVal val="#ppt_y"/>
                                              </p:val>
                                            </p:tav>
                                          </p:tavLst>
                                        </p:anim>
                                        <p:anim calcmode="lin" valueType="num">
                                          <p:cBhvr>
                                            <p:cTn id="9"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
                                            </p:tgtEl>
                                          </p:cBhvr>
                                        </p:animEffect>
                                      </p:childTnLst>
                                    </p:cTn>
                                  </p:par>
                                </p:childTnLst>
                              </p:cTn>
                            </p:par>
                            <p:par>
                              <p:cTn id="12" fill="hold">
                                <p:stCondLst>
                                  <p:cond delay="650"/>
                                </p:stCondLst>
                                <p:childTnLst>
                                  <p:par>
                                    <p:cTn id="13" presetID="2" presetClass="entr" presetSubtype="2" fill="hold" nodeType="afterEffect" p14:presetBounceEnd="60000">
                                      <p:stCondLst>
                                        <p:cond delay="0"/>
                                      </p:stCondLst>
                                      <p:childTnLst>
                                        <p:set>
                                          <p:cBhvr>
                                            <p:cTn id="14" dur="1" fill="hold">
                                              <p:stCondLst>
                                                <p:cond delay="0"/>
                                              </p:stCondLst>
                                            </p:cTn>
                                            <p:tgtEl>
                                              <p:spTgt spid="60"/>
                                            </p:tgtEl>
                                            <p:attrNameLst>
                                              <p:attrName>style.visibility</p:attrName>
                                            </p:attrNameLst>
                                          </p:cBhvr>
                                          <p:to>
                                            <p:strVal val="visible"/>
                                          </p:to>
                                        </p:set>
                                        <p:anim calcmode="lin" valueType="num" p14:bounceEnd="60000">
                                          <p:cBhvr additive="base">
                                            <p:cTn id="15" dur="800" fill="hold"/>
                                            <p:tgtEl>
                                              <p:spTgt spid="60"/>
                                            </p:tgtEl>
                                            <p:attrNameLst>
                                              <p:attrName>ppt_x</p:attrName>
                                            </p:attrNameLst>
                                          </p:cBhvr>
                                          <p:tavLst>
                                            <p:tav tm="0">
                                              <p:val>
                                                <p:strVal val="1+#ppt_w/2"/>
                                              </p:val>
                                            </p:tav>
                                            <p:tav tm="100000">
                                              <p:val>
                                                <p:strVal val="#ppt_x"/>
                                              </p:val>
                                            </p:tav>
                                          </p:tavLst>
                                        </p:anim>
                                        <p:anim calcmode="lin" valueType="num" p14:bounceEnd="60000">
                                          <p:cBhvr additive="base">
                                            <p:cTn id="16" dur="800" fill="hold"/>
                                            <p:tgtEl>
                                              <p:spTgt spid="60"/>
                                            </p:tgtEl>
                                            <p:attrNameLst>
                                              <p:attrName>ppt_y</p:attrName>
                                            </p:attrNameLst>
                                          </p:cBhvr>
                                          <p:tavLst>
                                            <p:tav tm="0">
                                              <p:val>
                                                <p:strVal val="#ppt_y"/>
                                              </p:val>
                                            </p:tav>
                                            <p:tav tm="100000">
                                              <p:val>
                                                <p:strVal val="#ppt_y"/>
                                              </p:val>
                                            </p:tav>
                                          </p:tavLst>
                                        </p:anim>
                                      </p:childTnLst>
                                    </p:cTn>
                                  </p:par>
                                </p:childTnLst>
                              </p:cTn>
                            </p:par>
                            <p:par>
                              <p:cTn id="17" fill="hold">
                                <p:stCondLst>
                                  <p:cond delay="1450"/>
                                </p:stCondLst>
                                <p:childTnLst>
                                  <p:par>
                                    <p:cTn id="18" presetID="10" presetClass="entr" presetSubtype="0" fill="hold" grpId="0" nodeType="afterEffect">
                                      <p:stCondLst>
                                        <p:cond delay="0"/>
                                      </p:stCondLst>
                                      <p:childTnLst>
                                        <p:set>
                                          <p:cBhvr>
                                            <p:cTn id="19" dur="1" fill="hold">
                                              <p:stCondLst>
                                                <p:cond delay="0"/>
                                              </p:stCondLst>
                                            </p:cTn>
                                            <p:tgtEl>
                                              <p:spTgt spid="64"/>
                                            </p:tgtEl>
                                            <p:attrNameLst>
                                              <p:attrName>style.visibility</p:attrName>
                                            </p:attrNameLst>
                                          </p:cBhvr>
                                          <p:to>
                                            <p:strVal val="visible"/>
                                          </p:to>
                                        </p:set>
                                        <p:animEffect transition="in" filter="fade">
                                          <p:cBhvr>
                                            <p:cTn id="20" dur="500"/>
                                            <p:tgtEl>
                                              <p:spTgt spid="64"/>
                                            </p:tgtEl>
                                          </p:cBhvr>
                                        </p:animEffect>
                                      </p:childTnLst>
                                    </p:cTn>
                                  </p:par>
                                </p:childTnLst>
                              </p:cTn>
                            </p:par>
                            <p:par>
                              <p:cTn id="21" fill="hold">
                                <p:stCondLst>
                                  <p:cond delay="1950"/>
                                </p:stCondLst>
                                <p:childTnLst>
                                  <p:par>
                                    <p:cTn id="22" presetID="17" presetClass="entr" presetSubtype="10" fill="hold" grpId="0" nodeType="afterEffect">
                                      <p:stCondLst>
                                        <p:cond delay="0"/>
                                      </p:stCondLst>
                                      <p:iterate type="lt">
                                        <p:tmPct val="10000"/>
                                      </p:iterate>
                                      <p:childTnLst>
                                        <p:set>
                                          <p:cBhvr>
                                            <p:cTn id="23" dur="1" fill="hold">
                                              <p:stCondLst>
                                                <p:cond delay="0"/>
                                              </p:stCondLst>
                                            </p:cTn>
                                            <p:tgtEl>
                                              <p:spTgt spid="65"/>
                                            </p:tgtEl>
                                            <p:attrNameLst>
                                              <p:attrName>style.visibility</p:attrName>
                                            </p:attrNameLst>
                                          </p:cBhvr>
                                          <p:to>
                                            <p:strVal val="visible"/>
                                          </p:to>
                                        </p:set>
                                        <p:anim calcmode="lin" valueType="num">
                                          <p:cBhvr>
                                            <p:cTn id="24" dur="300" fill="hold"/>
                                            <p:tgtEl>
                                              <p:spTgt spid="65"/>
                                            </p:tgtEl>
                                            <p:attrNameLst>
                                              <p:attrName>ppt_w</p:attrName>
                                            </p:attrNameLst>
                                          </p:cBhvr>
                                          <p:tavLst>
                                            <p:tav tm="0">
                                              <p:val>
                                                <p:fltVal val="0"/>
                                              </p:val>
                                            </p:tav>
                                            <p:tav tm="100000">
                                              <p:val>
                                                <p:strVal val="#ppt_w"/>
                                              </p:val>
                                            </p:tav>
                                          </p:tavLst>
                                        </p:anim>
                                        <p:anim calcmode="lin" valueType="num">
                                          <p:cBhvr>
                                            <p:cTn id="25" dur="300" fill="hold"/>
                                            <p:tgtEl>
                                              <p:spTgt spid="65"/>
                                            </p:tgtEl>
                                            <p:attrNameLst>
                                              <p:attrName>ppt_h</p:attrName>
                                            </p:attrNameLst>
                                          </p:cBhvr>
                                          <p:tavLst>
                                            <p:tav tm="0">
                                              <p:val>
                                                <p:strVal val="#ppt_h"/>
                                              </p:val>
                                            </p:tav>
                                            <p:tav tm="100000">
                                              <p:val>
                                                <p:strVal val="#ppt_h"/>
                                              </p:val>
                                            </p:tav>
                                          </p:tavLst>
                                        </p:anim>
                                      </p:childTnLst>
                                    </p:cTn>
                                  </p:par>
                                </p:childTnLst>
                              </p:cTn>
                            </p:par>
                            <p:par>
                              <p:cTn id="26" fill="hold">
                                <p:stCondLst>
                                  <p:cond delay="6180"/>
                                </p:stCondLst>
                                <p:childTnLst>
                                  <p:par>
                                    <p:cTn id="27" presetID="2" presetClass="entr" presetSubtype="4" fill="hold" grpId="0" nodeType="afterEffect" p14:presetBounceEnd="60000">
                                      <p:stCondLst>
                                        <p:cond delay="0"/>
                                      </p:stCondLst>
                                      <p:childTnLst>
                                        <p:set>
                                          <p:cBhvr>
                                            <p:cTn id="28" dur="1" fill="hold">
                                              <p:stCondLst>
                                                <p:cond delay="0"/>
                                              </p:stCondLst>
                                            </p:cTn>
                                            <p:tgtEl>
                                              <p:spTgt spid="59"/>
                                            </p:tgtEl>
                                            <p:attrNameLst>
                                              <p:attrName>style.visibility</p:attrName>
                                            </p:attrNameLst>
                                          </p:cBhvr>
                                          <p:to>
                                            <p:strVal val="visible"/>
                                          </p:to>
                                        </p:set>
                                        <p:anim calcmode="lin" valueType="num" p14:bounceEnd="60000">
                                          <p:cBhvr additive="base">
                                            <p:cTn id="29" dur="500" fill="hold"/>
                                            <p:tgtEl>
                                              <p:spTgt spid="59"/>
                                            </p:tgtEl>
                                            <p:attrNameLst>
                                              <p:attrName>ppt_x</p:attrName>
                                            </p:attrNameLst>
                                          </p:cBhvr>
                                          <p:tavLst>
                                            <p:tav tm="0">
                                              <p:val>
                                                <p:strVal val="#ppt_x"/>
                                              </p:val>
                                            </p:tav>
                                            <p:tav tm="100000">
                                              <p:val>
                                                <p:strVal val="#ppt_x"/>
                                              </p:val>
                                            </p:tav>
                                          </p:tavLst>
                                        </p:anim>
                                        <p:anim calcmode="lin" valueType="num" p14:bounceEnd="60000">
                                          <p:cBhvr additive="base">
                                            <p:cTn id="30" dur="500" fill="hold"/>
                                            <p:tgtEl>
                                              <p:spTgt spid="59"/>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4"/>
                                            </p:tgtEl>
                                            <p:attrNameLst>
                                              <p:attrName>style.visibility</p:attrName>
                                            </p:attrNameLst>
                                          </p:cBhvr>
                                          <p:to>
                                            <p:strVal val="visible"/>
                                          </p:to>
                                        </p:set>
                                        <p:anim calcmode="lin" valueType="num">
                                          <p:cBhvr additive="base">
                                            <p:cTn id="33" dur="400" fill="hold"/>
                                            <p:tgtEl>
                                              <p:spTgt spid="4"/>
                                            </p:tgtEl>
                                            <p:attrNameLst>
                                              <p:attrName>ppt_x</p:attrName>
                                            </p:attrNameLst>
                                          </p:cBhvr>
                                          <p:tavLst>
                                            <p:tav tm="0">
                                              <p:val>
                                                <p:strVal val="#ppt_x"/>
                                              </p:val>
                                            </p:tav>
                                            <p:tav tm="100000">
                                              <p:val>
                                                <p:strVal val="#ppt_x"/>
                                              </p:val>
                                            </p:tav>
                                          </p:tavLst>
                                        </p:anim>
                                        <p:anim calcmode="lin" valueType="num">
                                          <p:cBhvr additive="base">
                                            <p:cTn id="34" dur="400" fill="hold"/>
                                            <p:tgtEl>
                                              <p:spTgt spid="4"/>
                                            </p:tgtEl>
                                            <p:attrNameLst>
                                              <p:attrName>ppt_y</p:attrName>
                                            </p:attrNameLst>
                                          </p:cBhvr>
                                          <p:tavLst>
                                            <p:tav tm="0">
                                              <p:val>
                                                <p:strVal val="1+#ppt_h/2"/>
                                              </p:val>
                                            </p:tav>
                                            <p:tav tm="100000">
                                              <p:val>
                                                <p:strVal val="#ppt_y"/>
                                              </p:val>
                                            </p:tav>
                                          </p:tavLst>
                                        </p:anim>
                                      </p:childTnLst>
                                    </p:cTn>
                                  </p:par>
                                </p:childTnLst>
                              </p:cTn>
                            </p:par>
                            <p:par>
                              <p:cTn id="35" fill="hold">
                                <p:stCondLst>
                                  <p:cond delay="6680"/>
                                </p:stCondLst>
                                <p:childTnLst>
                                  <p:par>
                                    <p:cTn id="36" presetID="52" presetClass="entr" presetSubtype="0" fill="hold" nodeType="afterEffect">
                                      <p:stCondLst>
                                        <p:cond delay="0"/>
                                      </p:stCondLst>
                                      <p:childTnLst>
                                        <p:set>
                                          <p:cBhvr>
                                            <p:cTn id="37" dur="1" fill="hold">
                                              <p:stCondLst>
                                                <p:cond delay="0"/>
                                              </p:stCondLst>
                                            </p:cTn>
                                            <p:tgtEl>
                                              <p:spTgt spid="66"/>
                                            </p:tgtEl>
                                            <p:attrNameLst>
                                              <p:attrName>style.visibility</p:attrName>
                                            </p:attrNameLst>
                                          </p:cBhvr>
                                          <p:to>
                                            <p:strVal val="visible"/>
                                          </p:to>
                                        </p:set>
                                        <p:animScale>
                                          <p:cBhvr>
                                            <p:cTn id="38" dur="1000" decel="50000" fill="hold">
                                              <p:stCondLst>
                                                <p:cond delay="0"/>
                                              </p:stCondLst>
                                            </p:cTn>
                                            <p:tgtEl>
                                              <p:spTgt spid="6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9" dur="1000" decel="50000" fill="hold">
                                              <p:stCondLst>
                                                <p:cond delay="0"/>
                                              </p:stCondLst>
                                            </p:cTn>
                                            <p:tgtEl>
                                              <p:spTgt spid="66"/>
                                            </p:tgtEl>
                                            <p:attrNameLst>
                                              <p:attrName>ppt_x</p:attrName>
                                              <p:attrName>ppt_y</p:attrName>
                                            </p:attrNameLst>
                                          </p:cBhvr>
                                        </p:animMotion>
                                        <p:animEffect transition="in" filter="fade">
                                          <p:cBhvr>
                                            <p:cTn id="40" dur="1000"/>
                                            <p:tgtEl>
                                              <p:spTgt spid="66"/>
                                            </p:tgtEl>
                                          </p:cBhvr>
                                        </p:animEffect>
                                      </p:childTnLst>
                                    </p:cTn>
                                  </p:par>
                                </p:childTnLst>
                              </p:cTn>
                            </p:par>
                            <p:par>
                              <p:cTn id="41" fill="hold">
                                <p:stCondLst>
                                  <p:cond delay="7680"/>
                                </p:stCondLst>
                                <p:childTnLst>
                                  <p:par>
                                    <p:cTn id="42" presetID="53" presetClass="entr" presetSubtype="16" fill="hold" grpId="0" nodeType="afterEffect">
                                      <p:stCondLst>
                                        <p:cond delay="0"/>
                                      </p:stCondLst>
                                      <p:childTnLst>
                                        <p:set>
                                          <p:cBhvr>
                                            <p:cTn id="43" dur="1" fill="hold">
                                              <p:stCondLst>
                                                <p:cond delay="0"/>
                                              </p:stCondLst>
                                            </p:cTn>
                                            <p:tgtEl>
                                              <p:spTgt spid="23"/>
                                            </p:tgtEl>
                                            <p:attrNameLst>
                                              <p:attrName>style.visibility</p:attrName>
                                            </p:attrNameLst>
                                          </p:cBhvr>
                                          <p:to>
                                            <p:strVal val="visible"/>
                                          </p:to>
                                        </p:set>
                                        <p:anim calcmode="lin" valueType="num">
                                          <p:cBhvr>
                                            <p:cTn id="44" dur="500" fill="hold"/>
                                            <p:tgtEl>
                                              <p:spTgt spid="23"/>
                                            </p:tgtEl>
                                            <p:attrNameLst>
                                              <p:attrName>ppt_w</p:attrName>
                                            </p:attrNameLst>
                                          </p:cBhvr>
                                          <p:tavLst>
                                            <p:tav tm="0">
                                              <p:val>
                                                <p:fltVal val="0"/>
                                              </p:val>
                                            </p:tav>
                                            <p:tav tm="100000">
                                              <p:val>
                                                <p:strVal val="#ppt_w"/>
                                              </p:val>
                                            </p:tav>
                                          </p:tavLst>
                                        </p:anim>
                                        <p:anim calcmode="lin" valueType="num">
                                          <p:cBhvr>
                                            <p:cTn id="45" dur="500" fill="hold"/>
                                            <p:tgtEl>
                                              <p:spTgt spid="23"/>
                                            </p:tgtEl>
                                            <p:attrNameLst>
                                              <p:attrName>ppt_h</p:attrName>
                                            </p:attrNameLst>
                                          </p:cBhvr>
                                          <p:tavLst>
                                            <p:tav tm="0">
                                              <p:val>
                                                <p:fltVal val="0"/>
                                              </p:val>
                                            </p:tav>
                                            <p:tav tm="100000">
                                              <p:val>
                                                <p:strVal val="#ppt_h"/>
                                              </p:val>
                                            </p:tav>
                                          </p:tavLst>
                                        </p:anim>
                                        <p:animEffect transition="in" filter="fade">
                                          <p:cBhvr>
                                            <p:cTn id="46" dur="500"/>
                                            <p:tgtEl>
                                              <p:spTgt spid="23"/>
                                            </p:tgtEl>
                                          </p:cBhvr>
                                        </p:animEffect>
                                      </p:childTnLst>
                                    </p:cTn>
                                  </p:par>
                                  <p:par>
                                    <p:cTn id="47" presetID="53" presetClass="entr" presetSubtype="16" fill="hold" grpId="0" nodeType="withEffect">
                                      <p:stCondLst>
                                        <p:cond delay="1000"/>
                                      </p:stCondLst>
                                      <p:childTnLst>
                                        <p:set>
                                          <p:cBhvr>
                                            <p:cTn id="48" dur="1" fill="hold">
                                              <p:stCondLst>
                                                <p:cond delay="0"/>
                                              </p:stCondLst>
                                            </p:cTn>
                                            <p:tgtEl>
                                              <p:spTgt spid="26"/>
                                            </p:tgtEl>
                                            <p:attrNameLst>
                                              <p:attrName>style.visibility</p:attrName>
                                            </p:attrNameLst>
                                          </p:cBhvr>
                                          <p:to>
                                            <p:strVal val="visible"/>
                                          </p:to>
                                        </p:set>
                                        <p:anim calcmode="lin" valueType="num">
                                          <p:cBhvr>
                                            <p:cTn id="49" dur="500" fill="hold"/>
                                            <p:tgtEl>
                                              <p:spTgt spid="26"/>
                                            </p:tgtEl>
                                            <p:attrNameLst>
                                              <p:attrName>ppt_w</p:attrName>
                                            </p:attrNameLst>
                                          </p:cBhvr>
                                          <p:tavLst>
                                            <p:tav tm="0">
                                              <p:val>
                                                <p:fltVal val="0"/>
                                              </p:val>
                                            </p:tav>
                                            <p:tav tm="100000">
                                              <p:val>
                                                <p:strVal val="#ppt_w"/>
                                              </p:val>
                                            </p:tav>
                                          </p:tavLst>
                                        </p:anim>
                                        <p:anim calcmode="lin" valueType="num">
                                          <p:cBhvr>
                                            <p:cTn id="50" dur="500" fill="hold"/>
                                            <p:tgtEl>
                                              <p:spTgt spid="26"/>
                                            </p:tgtEl>
                                            <p:attrNameLst>
                                              <p:attrName>ppt_h</p:attrName>
                                            </p:attrNameLst>
                                          </p:cBhvr>
                                          <p:tavLst>
                                            <p:tav tm="0">
                                              <p:val>
                                                <p:fltVal val="0"/>
                                              </p:val>
                                            </p:tav>
                                            <p:tav tm="100000">
                                              <p:val>
                                                <p:strVal val="#ppt_h"/>
                                              </p:val>
                                            </p:tav>
                                          </p:tavLst>
                                        </p:anim>
                                        <p:animEffect transition="in" filter="fade">
                                          <p:cBhvr>
                                            <p:cTn id="51" dur="500"/>
                                            <p:tgtEl>
                                              <p:spTgt spid="26"/>
                                            </p:tgtEl>
                                          </p:cBhvr>
                                        </p:animEffect>
                                      </p:childTnLst>
                                    </p:cTn>
                                  </p:par>
                                  <p:par>
                                    <p:cTn id="52" presetID="53" presetClass="entr" presetSubtype="16" fill="hold" grpId="0" nodeType="withEffect">
                                      <p:stCondLst>
                                        <p:cond delay="750"/>
                                      </p:stCondLst>
                                      <p:childTnLst>
                                        <p:set>
                                          <p:cBhvr>
                                            <p:cTn id="53" dur="1" fill="hold">
                                              <p:stCondLst>
                                                <p:cond delay="0"/>
                                              </p:stCondLst>
                                            </p:cTn>
                                            <p:tgtEl>
                                              <p:spTgt spid="27"/>
                                            </p:tgtEl>
                                            <p:attrNameLst>
                                              <p:attrName>style.visibility</p:attrName>
                                            </p:attrNameLst>
                                          </p:cBhvr>
                                          <p:to>
                                            <p:strVal val="visible"/>
                                          </p:to>
                                        </p:set>
                                        <p:anim calcmode="lin" valueType="num">
                                          <p:cBhvr>
                                            <p:cTn id="54" dur="500" fill="hold"/>
                                            <p:tgtEl>
                                              <p:spTgt spid="27"/>
                                            </p:tgtEl>
                                            <p:attrNameLst>
                                              <p:attrName>ppt_w</p:attrName>
                                            </p:attrNameLst>
                                          </p:cBhvr>
                                          <p:tavLst>
                                            <p:tav tm="0">
                                              <p:val>
                                                <p:fltVal val="0"/>
                                              </p:val>
                                            </p:tav>
                                            <p:tav tm="100000">
                                              <p:val>
                                                <p:strVal val="#ppt_w"/>
                                              </p:val>
                                            </p:tav>
                                          </p:tavLst>
                                        </p:anim>
                                        <p:anim calcmode="lin" valueType="num">
                                          <p:cBhvr>
                                            <p:cTn id="55" dur="500" fill="hold"/>
                                            <p:tgtEl>
                                              <p:spTgt spid="27"/>
                                            </p:tgtEl>
                                            <p:attrNameLst>
                                              <p:attrName>ppt_h</p:attrName>
                                            </p:attrNameLst>
                                          </p:cBhvr>
                                          <p:tavLst>
                                            <p:tav tm="0">
                                              <p:val>
                                                <p:fltVal val="0"/>
                                              </p:val>
                                            </p:tav>
                                            <p:tav tm="100000">
                                              <p:val>
                                                <p:strVal val="#ppt_h"/>
                                              </p:val>
                                            </p:tav>
                                          </p:tavLst>
                                        </p:anim>
                                        <p:animEffect transition="in" filter="fade">
                                          <p:cBhvr>
                                            <p:cTn id="56" dur="500"/>
                                            <p:tgtEl>
                                              <p:spTgt spid="27"/>
                                            </p:tgtEl>
                                          </p:cBhvr>
                                        </p:animEffect>
                                      </p:childTnLst>
                                    </p:cTn>
                                  </p:par>
                                  <p:par>
                                    <p:cTn id="57" presetID="53" presetClass="entr" presetSubtype="16" fill="hold" grpId="0" nodeType="withEffect">
                                      <p:stCondLst>
                                        <p:cond delay="1000"/>
                                      </p:stCondLst>
                                      <p:childTnLst>
                                        <p:set>
                                          <p:cBhvr>
                                            <p:cTn id="58" dur="1" fill="hold">
                                              <p:stCondLst>
                                                <p:cond delay="0"/>
                                              </p:stCondLst>
                                            </p:cTn>
                                            <p:tgtEl>
                                              <p:spTgt spid="24"/>
                                            </p:tgtEl>
                                            <p:attrNameLst>
                                              <p:attrName>style.visibility</p:attrName>
                                            </p:attrNameLst>
                                          </p:cBhvr>
                                          <p:to>
                                            <p:strVal val="visible"/>
                                          </p:to>
                                        </p:set>
                                        <p:anim calcmode="lin" valueType="num">
                                          <p:cBhvr>
                                            <p:cTn id="59" dur="500" fill="hold"/>
                                            <p:tgtEl>
                                              <p:spTgt spid="24"/>
                                            </p:tgtEl>
                                            <p:attrNameLst>
                                              <p:attrName>ppt_w</p:attrName>
                                            </p:attrNameLst>
                                          </p:cBhvr>
                                          <p:tavLst>
                                            <p:tav tm="0">
                                              <p:val>
                                                <p:fltVal val="0"/>
                                              </p:val>
                                            </p:tav>
                                            <p:tav tm="100000">
                                              <p:val>
                                                <p:strVal val="#ppt_w"/>
                                              </p:val>
                                            </p:tav>
                                          </p:tavLst>
                                        </p:anim>
                                        <p:anim calcmode="lin" valueType="num">
                                          <p:cBhvr>
                                            <p:cTn id="60" dur="500" fill="hold"/>
                                            <p:tgtEl>
                                              <p:spTgt spid="24"/>
                                            </p:tgtEl>
                                            <p:attrNameLst>
                                              <p:attrName>ppt_h</p:attrName>
                                            </p:attrNameLst>
                                          </p:cBhvr>
                                          <p:tavLst>
                                            <p:tav tm="0">
                                              <p:val>
                                                <p:fltVal val="0"/>
                                              </p:val>
                                            </p:tav>
                                            <p:tav tm="100000">
                                              <p:val>
                                                <p:strVal val="#ppt_h"/>
                                              </p:val>
                                            </p:tav>
                                          </p:tavLst>
                                        </p:anim>
                                        <p:animEffect transition="in" filter="fade">
                                          <p:cBhvr>
                                            <p:cTn id="61" dur="500"/>
                                            <p:tgtEl>
                                              <p:spTgt spid="24"/>
                                            </p:tgtEl>
                                          </p:cBhvr>
                                        </p:animEffect>
                                      </p:childTnLst>
                                    </p:cTn>
                                  </p:par>
                                  <p:par>
                                    <p:cTn id="62" presetID="53" presetClass="entr" presetSubtype="16" fill="hold" grpId="0" nodeType="withEffect">
                                      <p:stCondLst>
                                        <p:cond delay="750"/>
                                      </p:stCondLst>
                                      <p:childTnLst>
                                        <p:set>
                                          <p:cBhvr>
                                            <p:cTn id="63" dur="1" fill="hold">
                                              <p:stCondLst>
                                                <p:cond delay="0"/>
                                              </p:stCondLst>
                                            </p:cTn>
                                            <p:tgtEl>
                                              <p:spTgt spid="25"/>
                                            </p:tgtEl>
                                            <p:attrNameLst>
                                              <p:attrName>style.visibility</p:attrName>
                                            </p:attrNameLst>
                                          </p:cBhvr>
                                          <p:to>
                                            <p:strVal val="visible"/>
                                          </p:to>
                                        </p:set>
                                        <p:anim calcmode="lin" valueType="num">
                                          <p:cBhvr>
                                            <p:cTn id="64" dur="500" fill="hold"/>
                                            <p:tgtEl>
                                              <p:spTgt spid="25"/>
                                            </p:tgtEl>
                                            <p:attrNameLst>
                                              <p:attrName>ppt_w</p:attrName>
                                            </p:attrNameLst>
                                          </p:cBhvr>
                                          <p:tavLst>
                                            <p:tav tm="0">
                                              <p:val>
                                                <p:fltVal val="0"/>
                                              </p:val>
                                            </p:tav>
                                            <p:tav tm="100000">
                                              <p:val>
                                                <p:strVal val="#ppt_w"/>
                                              </p:val>
                                            </p:tav>
                                          </p:tavLst>
                                        </p:anim>
                                        <p:anim calcmode="lin" valueType="num">
                                          <p:cBhvr>
                                            <p:cTn id="65" dur="500" fill="hold"/>
                                            <p:tgtEl>
                                              <p:spTgt spid="25"/>
                                            </p:tgtEl>
                                            <p:attrNameLst>
                                              <p:attrName>ppt_h</p:attrName>
                                            </p:attrNameLst>
                                          </p:cBhvr>
                                          <p:tavLst>
                                            <p:tav tm="0">
                                              <p:val>
                                                <p:fltVal val="0"/>
                                              </p:val>
                                            </p:tav>
                                            <p:tav tm="100000">
                                              <p:val>
                                                <p:strVal val="#ppt_h"/>
                                              </p:val>
                                            </p:tav>
                                          </p:tavLst>
                                        </p:anim>
                                        <p:animEffect transition="in" filter="fade">
                                          <p:cBhvr>
                                            <p:cTn id="6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64" grpId="0"/>
          <p:bldP spid="65" grpId="0" bldLvl="0" autoUpdateAnimBg="0"/>
          <p:bldP spid="18" grpId="0"/>
          <p:bldP spid="23" grpId="0" animBg="1"/>
          <p:bldP spid="24" grpId="0" animBg="1"/>
          <p:bldP spid="25" grpId="0" animBg="1"/>
          <p:bldP spid="26" grpId="0" animBg="1"/>
          <p:bldP spid="2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8"/>
                                            </p:tgtEl>
                                            <p:attrNameLst>
                                              <p:attrName>ppt_y</p:attrName>
                                            </p:attrNameLst>
                                          </p:cBhvr>
                                          <p:tavLst>
                                            <p:tav tm="0">
                                              <p:val>
                                                <p:strVal val="#ppt_y"/>
                                              </p:val>
                                            </p:tav>
                                            <p:tav tm="100000">
                                              <p:val>
                                                <p:strVal val="#ppt_y"/>
                                              </p:val>
                                            </p:tav>
                                          </p:tavLst>
                                        </p:anim>
                                        <p:anim calcmode="lin" valueType="num">
                                          <p:cBhvr>
                                            <p:cTn id="9"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8"/>
                                            </p:tgtEl>
                                          </p:cBhvr>
                                        </p:animEffect>
                                      </p:childTnLst>
                                    </p:cTn>
                                  </p:par>
                                </p:childTnLst>
                              </p:cTn>
                            </p:par>
                            <p:par>
                              <p:cTn id="12" fill="hold">
                                <p:stCondLst>
                                  <p:cond delay="650"/>
                                </p:stCondLst>
                                <p:childTnLst>
                                  <p:par>
                                    <p:cTn id="13" presetID="2" presetClass="entr" presetSubtype="2" fill="hold" nodeType="afterEffect">
                                      <p:stCondLst>
                                        <p:cond delay="0"/>
                                      </p:stCondLst>
                                      <p:childTnLst>
                                        <p:set>
                                          <p:cBhvr>
                                            <p:cTn id="14" dur="1" fill="hold">
                                              <p:stCondLst>
                                                <p:cond delay="0"/>
                                              </p:stCondLst>
                                            </p:cTn>
                                            <p:tgtEl>
                                              <p:spTgt spid="60"/>
                                            </p:tgtEl>
                                            <p:attrNameLst>
                                              <p:attrName>style.visibility</p:attrName>
                                            </p:attrNameLst>
                                          </p:cBhvr>
                                          <p:to>
                                            <p:strVal val="visible"/>
                                          </p:to>
                                        </p:set>
                                        <p:anim calcmode="lin" valueType="num">
                                          <p:cBhvr additive="base">
                                            <p:cTn id="15" dur="800" fill="hold"/>
                                            <p:tgtEl>
                                              <p:spTgt spid="60"/>
                                            </p:tgtEl>
                                            <p:attrNameLst>
                                              <p:attrName>ppt_x</p:attrName>
                                            </p:attrNameLst>
                                          </p:cBhvr>
                                          <p:tavLst>
                                            <p:tav tm="0">
                                              <p:val>
                                                <p:strVal val="1+#ppt_w/2"/>
                                              </p:val>
                                            </p:tav>
                                            <p:tav tm="100000">
                                              <p:val>
                                                <p:strVal val="#ppt_x"/>
                                              </p:val>
                                            </p:tav>
                                          </p:tavLst>
                                        </p:anim>
                                        <p:anim calcmode="lin" valueType="num">
                                          <p:cBhvr additive="base">
                                            <p:cTn id="16" dur="800" fill="hold"/>
                                            <p:tgtEl>
                                              <p:spTgt spid="60"/>
                                            </p:tgtEl>
                                            <p:attrNameLst>
                                              <p:attrName>ppt_y</p:attrName>
                                            </p:attrNameLst>
                                          </p:cBhvr>
                                          <p:tavLst>
                                            <p:tav tm="0">
                                              <p:val>
                                                <p:strVal val="#ppt_y"/>
                                              </p:val>
                                            </p:tav>
                                            <p:tav tm="100000">
                                              <p:val>
                                                <p:strVal val="#ppt_y"/>
                                              </p:val>
                                            </p:tav>
                                          </p:tavLst>
                                        </p:anim>
                                      </p:childTnLst>
                                    </p:cTn>
                                  </p:par>
                                </p:childTnLst>
                              </p:cTn>
                            </p:par>
                            <p:par>
                              <p:cTn id="17" fill="hold">
                                <p:stCondLst>
                                  <p:cond delay="1450"/>
                                </p:stCondLst>
                                <p:childTnLst>
                                  <p:par>
                                    <p:cTn id="18" presetID="10" presetClass="entr" presetSubtype="0" fill="hold" grpId="0" nodeType="afterEffect">
                                      <p:stCondLst>
                                        <p:cond delay="0"/>
                                      </p:stCondLst>
                                      <p:childTnLst>
                                        <p:set>
                                          <p:cBhvr>
                                            <p:cTn id="19" dur="1" fill="hold">
                                              <p:stCondLst>
                                                <p:cond delay="0"/>
                                              </p:stCondLst>
                                            </p:cTn>
                                            <p:tgtEl>
                                              <p:spTgt spid="64"/>
                                            </p:tgtEl>
                                            <p:attrNameLst>
                                              <p:attrName>style.visibility</p:attrName>
                                            </p:attrNameLst>
                                          </p:cBhvr>
                                          <p:to>
                                            <p:strVal val="visible"/>
                                          </p:to>
                                        </p:set>
                                        <p:animEffect transition="in" filter="fade">
                                          <p:cBhvr>
                                            <p:cTn id="20" dur="500"/>
                                            <p:tgtEl>
                                              <p:spTgt spid="64"/>
                                            </p:tgtEl>
                                          </p:cBhvr>
                                        </p:animEffect>
                                      </p:childTnLst>
                                    </p:cTn>
                                  </p:par>
                                </p:childTnLst>
                              </p:cTn>
                            </p:par>
                            <p:par>
                              <p:cTn id="21" fill="hold">
                                <p:stCondLst>
                                  <p:cond delay="1950"/>
                                </p:stCondLst>
                                <p:childTnLst>
                                  <p:par>
                                    <p:cTn id="22" presetID="17" presetClass="entr" presetSubtype="10" fill="hold" grpId="0" nodeType="afterEffect">
                                      <p:stCondLst>
                                        <p:cond delay="0"/>
                                      </p:stCondLst>
                                      <p:iterate type="lt">
                                        <p:tmPct val="10000"/>
                                      </p:iterate>
                                      <p:childTnLst>
                                        <p:set>
                                          <p:cBhvr>
                                            <p:cTn id="23" dur="1" fill="hold">
                                              <p:stCondLst>
                                                <p:cond delay="0"/>
                                              </p:stCondLst>
                                            </p:cTn>
                                            <p:tgtEl>
                                              <p:spTgt spid="65"/>
                                            </p:tgtEl>
                                            <p:attrNameLst>
                                              <p:attrName>style.visibility</p:attrName>
                                            </p:attrNameLst>
                                          </p:cBhvr>
                                          <p:to>
                                            <p:strVal val="visible"/>
                                          </p:to>
                                        </p:set>
                                        <p:anim calcmode="lin" valueType="num">
                                          <p:cBhvr>
                                            <p:cTn id="24" dur="300" fill="hold"/>
                                            <p:tgtEl>
                                              <p:spTgt spid="65"/>
                                            </p:tgtEl>
                                            <p:attrNameLst>
                                              <p:attrName>ppt_w</p:attrName>
                                            </p:attrNameLst>
                                          </p:cBhvr>
                                          <p:tavLst>
                                            <p:tav tm="0">
                                              <p:val>
                                                <p:fltVal val="0"/>
                                              </p:val>
                                            </p:tav>
                                            <p:tav tm="100000">
                                              <p:val>
                                                <p:strVal val="#ppt_w"/>
                                              </p:val>
                                            </p:tav>
                                          </p:tavLst>
                                        </p:anim>
                                        <p:anim calcmode="lin" valueType="num">
                                          <p:cBhvr>
                                            <p:cTn id="25" dur="300" fill="hold"/>
                                            <p:tgtEl>
                                              <p:spTgt spid="65"/>
                                            </p:tgtEl>
                                            <p:attrNameLst>
                                              <p:attrName>ppt_h</p:attrName>
                                            </p:attrNameLst>
                                          </p:cBhvr>
                                          <p:tavLst>
                                            <p:tav tm="0">
                                              <p:val>
                                                <p:strVal val="#ppt_h"/>
                                              </p:val>
                                            </p:tav>
                                            <p:tav tm="100000">
                                              <p:val>
                                                <p:strVal val="#ppt_h"/>
                                              </p:val>
                                            </p:tav>
                                          </p:tavLst>
                                        </p:anim>
                                      </p:childTnLst>
                                    </p:cTn>
                                  </p:par>
                                </p:childTnLst>
                              </p:cTn>
                            </p:par>
                            <p:par>
                              <p:cTn id="26" fill="hold">
                                <p:stCondLst>
                                  <p:cond delay="6180"/>
                                </p:stCondLst>
                                <p:childTnLst>
                                  <p:par>
                                    <p:cTn id="27" presetID="2" presetClass="entr" presetSubtype="4" fill="hold" grpId="0" nodeType="afterEffect">
                                      <p:stCondLst>
                                        <p:cond delay="0"/>
                                      </p:stCondLst>
                                      <p:childTnLst>
                                        <p:set>
                                          <p:cBhvr>
                                            <p:cTn id="28" dur="1" fill="hold">
                                              <p:stCondLst>
                                                <p:cond delay="0"/>
                                              </p:stCondLst>
                                            </p:cTn>
                                            <p:tgtEl>
                                              <p:spTgt spid="59"/>
                                            </p:tgtEl>
                                            <p:attrNameLst>
                                              <p:attrName>style.visibility</p:attrName>
                                            </p:attrNameLst>
                                          </p:cBhvr>
                                          <p:to>
                                            <p:strVal val="visible"/>
                                          </p:to>
                                        </p:set>
                                        <p:anim calcmode="lin" valueType="num">
                                          <p:cBhvr additive="base">
                                            <p:cTn id="29" dur="500" fill="hold"/>
                                            <p:tgtEl>
                                              <p:spTgt spid="59"/>
                                            </p:tgtEl>
                                            <p:attrNameLst>
                                              <p:attrName>ppt_x</p:attrName>
                                            </p:attrNameLst>
                                          </p:cBhvr>
                                          <p:tavLst>
                                            <p:tav tm="0">
                                              <p:val>
                                                <p:strVal val="#ppt_x"/>
                                              </p:val>
                                            </p:tav>
                                            <p:tav tm="100000">
                                              <p:val>
                                                <p:strVal val="#ppt_x"/>
                                              </p:val>
                                            </p:tav>
                                          </p:tavLst>
                                        </p:anim>
                                        <p:anim calcmode="lin" valueType="num">
                                          <p:cBhvr additive="base">
                                            <p:cTn id="30" dur="500" fill="hold"/>
                                            <p:tgtEl>
                                              <p:spTgt spid="59"/>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4"/>
                                            </p:tgtEl>
                                            <p:attrNameLst>
                                              <p:attrName>style.visibility</p:attrName>
                                            </p:attrNameLst>
                                          </p:cBhvr>
                                          <p:to>
                                            <p:strVal val="visible"/>
                                          </p:to>
                                        </p:set>
                                        <p:anim calcmode="lin" valueType="num">
                                          <p:cBhvr additive="base">
                                            <p:cTn id="33" dur="400" fill="hold"/>
                                            <p:tgtEl>
                                              <p:spTgt spid="4"/>
                                            </p:tgtEl>
                                            <p:attrNameLst>
                                              <p:attrName>ppt_x</p:attrName>
                                            </p:attrNameLst>
                                          </p:cBhvr>
                                          <p:tavLst>
                                            <p:tav tm="0">
                                              <p:val>
                                                <p:strVal val="#ppt_x"/>
                                              </p:val>
                                            </p:tav>
                                            <p:tav tm="100000">
                                              <p:val>
                                                <p:strVal val="#ppt_x"/>
                                              </p:val>
                                            </p:tav>
                                          </p:tavLst>
                                        </p:anim>
                                        <p:anim calcmode="lin" valueType="num">
                                          <p:cBhvr additive="base">
                                            <p:cTn id="34" dur="400" fill="hold"/>
                                            <p:tgtEl>
                                              <p:spTgt spid="4"/>
                                            </p:tgtEl>
                                            <p:attrNameLst>
                                              <p:attrName>ppt_y</p:attrName>
                                            </p:attrNameLst>
                                          </p:cBhvr>
                                          <p:tavLst>
                                            <p:tav tm="0">
                                              <p:val>
                                                <p:strVal val="1+#ppt_h/2"/>
                                              </p:val>
                                            </p:tav>
                                            <p:tav tm="100000">
                                              <p:val>
                                                <p:strVal val="#ppt_y"/>
                                              </p:val>
                                            </p:tav>
                                          </p:tavLst>
                                        </p:anim>
                                      </p:childTnLst>
                                    </p:cTn>
                                  </p:par>
                                </p:childTnLst>
                              </p:cTn>
                            </p:par>
                            <p:par>
                              <p:cTn id="35" fill="hold">
                                <p:stCondLst>
                                  <p:cond delay="6680"/>
                                </p:stCondLst>
                                <p:childTnLst>
                                  <p:par>
                                    <p:cTn id="36" presetID="52" presetClass="entr" presetSubtype="0" fill="hold" nodeType="afterEffect">
                                      <p:stCondLst>
                                        <p:cond delay="0"/>
                                      </p:stCondLst>
                                      <p:childTnLst>
                                        <p:set>
                                          <p:cBhvr>
                                            <p:cTn id="37" dur="1" fill="hold">
                                              <p:stCondLst>
                                                <p:cond delay="0"/>
                                              </p:stCondLst>
                                            </p:cTn>
                                            <p:tgtEl>
                                              <p:spTgt spid="66"/>
                                            </p:tgtEl>
                                            <p:attrNameLst>
                                              <p:attrName>style.visibility</p:attrName>
                                            </p:attrNameLst>
                                          </p:cBhvr>
                                          <p:to>
                                            <p:strVal val="visible"/>
                                          </p:to>
                                        </p:set>
                                        <p:animScale>
                                          <p:cBhvr>
                                            <p:cTn id="38" dur="1000" decel="50000" fill="hold">
                                              <p:stCondLst>
                                                <p:cond delay="0"/>
                                              </p:stCondLst>
                                            </p:cTn>
                                            <p:tgtEl>
                                              <p:spTgt spid="6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9" dur="1000" decel="50000" fill="hold">
                                              <p:stCondLst>
                                                <p:cond delay="0"/>
                                              </p:stCondLst>
                                            </p:cTn>
                                            <p:tgtEl>
                                              <p:spTgt spid="66"/>
                                            </p:tgtEl>
                                            <p:attrNameLst>
                                              <p:attrName>ppt_x</p:attrName>
                                              <p:attrName>ppt_y</p:attrName>
                                            </p:attrNameLst>
                                          </p:cBhvr>
                                        </p:animMotion>
                                        <p:animEffect transition="in" filter="fade">
                                          <p:cBhvr>
                                            <p:cTn id="40" dur="1000"/>
                                            <p:tgtEl>
                                              <p:spTgt spid="66"/>
                                            </p:tgtEl>
                                          </p:cBhvr>
                                        </p:animEffect>
                                      </p:childTnLst>
                                    </p:cTn>
                                  </p:par>
                                </p:childTnLst>
                              </p:cTn>
                            </p:par>
                            <p:par>
                              <p:cTn id="41" fill="hold">
                                <p:stCondLst>
                                  <p:cond delay="7680"/>
                                </p:stCondLst>
                                <p:childTnLst>
                                  <p:par>
                                    <p:cTn id="42" presetID="53" presetClass="entr" presetSubtype="16" fill="hold" grpId="0" nodeType="afterEffect">
                                      <p:stCondLst>
                                        <p:cond delay="0"/>
                                      </p:stCondLst>
                                      <p:childTnLst>
                                        <p:set>
                                          <p:cBhvr>
                                            <p:cTn id="43" dur="1" fill="hold">
                                              <p:stCondLst>
                                                <p:cond delay="0"/>
                                              </p:stCondLst>
                                            </p:cTn>
                                            <p:tgtEl>
                                              <p:spTgt spid="23"/>
                                            </p:tgtEl>
                                            <p:attrNameLst>
                                              <p:attrName>style.visibility</p:attrName>
                                            </p:attrNameLst>
                                          </p:cBhvr>
                                          <p:to>
                                            <p:strVal val="visible"/>
                                          </p:to>
                                        </p:set>
                                        <p:anim calcmode="lin" valueType="num">
                                          <p:cBhvr>
                                            <p:cTn id="44" dur="500" fill="hold"/>
                                            <p:tgtEl>
                                              <p:spTgt spid="23"/>
                                            </p:tgtEl>
                                            <p:attrNameLst>
                                              <p:attrName>ppt_w</p:attrName>
                                            </p:attrNameLst>
                                          </p:cBhvr>
                                          <p:tavLst>
                                            <p:tav tm="0">
                                              <p:val>
                                                <p:fltVal val="0"/>
                                              </p:val>
                                            </p:tav>
                                            <p:tav tm="100000">
                                              <p:val>
                                                <p:strVal val="#ppt_w"/>
                                              </p:val>
                                            </p:tav>
                                          </p:tavLst>
                                        </p:anim>
                                        <p:anim calcmode="lin" valueType="num">
                                          <p:cBhvr>
                                            <p:cTn id="45" dur="500" fill="hold"/>
                                            <p:tgtEl>
                                              <p:spTgt spid="23"/>
                                            </p:tgtEl>
                                            <p:attrNameLst>
                                              <p:attrName>ppt_h</p:attrName>
                                            </p:attrNameLst>
                                          </p:cBhvr>
                                          <p:tavLst>
                                            <p:tav tm="0">
                                              <p:val>
                                                <p:fltVal val="0"/>
                                              </p:val>
                                            </p:tav>
                                            <p:tav tm="100000">
                                              <p:val>
                                                <p:strVal val="#ppt_h"/>
                                              </p:val>
                                            </p:tav>
                                          </p:tavLst>
                                        </p:anim>
                                        <p:animEffect transition="in" filter="fade">
                                          <p:cBhvr>
                                            <p:cTn id="46" dur="500"/>
                                            <p:tgtEl>
                                              <p:spTgt spid="23"/>
                                            </p:tgtEl>
                                          </p:cBhvr>
                                        </p:animEffect>
                                      </p:childTnLst>
                                    </p:cTn>
                                  </p:par>
                                  <p:par>
                                    <p:cTn id="47" presetID="53" presetClass="entr" presetSubtype="16" fill="hold" grpId="0" nodeType="withEffect">
                                      <p:stCondLst>
                                        <p:cond delay="1000"/>
                                      </p:stCondLst>
                                      <p:childTnLst>
                                        <p:set>
                                          <p:cBhvr>
                                            <p:cTn id="48" dur="1" fill="hold">
                                              <p:stCondLst>
                                                <p:cond delay="0"/>
                                              </p:stCondLst>
                                            </p:cTn>
                                            <p:tgtEl>
                                              <p:spTgt spid="26"/>
                                            </p:tgtEl>
                                            <p:attrNameLst>
                                              <p:attrName>style.visibility</p:attrName>
                                            </p:attrNameLst>
                                          </p:cBhvr>
                                          <p:to>
                                            <p:strVal val="visible"/>
                                          </p:to>
                                        </p:set>
                                        <p:anim calcmode="lin" valueType="num">
                                          <p:cBhvr>
                                            <p:cTn id="49" dur="500" fill="hold"/>
                                            <p:tgtEl>
                                              <p:spTgt spid="26"/>
                                            </p:tgtEl>
                                            <p:attrNameLst>
                                              <p:attrName>ppt_w</p:attrName>
                                            </p:attrNameLst>
                                          </p:cBhvr>
                                          <p:tavLst>
                                            <p:tav tm="0">
                                              <p:val>
                                                <p:fltVal val="0"/>
                                              </p:val>
                                            </p:tav>
                                            <p:tav tm="100000">
                                              <p:val>
                                                <p:strVal val="#ppt_w"/>
                                              </p:val>
                                            </p:tav>
                                          </p:tavLst>
                                        </p:anim>
                                        <p:anim calcmode="lin" valueType="num">
                                          <p:cBhvr>
                                            <p:cTn id="50" dur="500" fill="hold"/>
                                            <p:tgtEl>
                                              <p:spTgt spid="26"/>
                                            </p:tgtEl>
                                            <p:attrNameLst>
                                              <p:attrName>ppt_h</p:attrName>
                                            </p:attrNameLst>
                                          </p:cBhvr>
                                          <p:tavLst>
                                            <p:tav tm="0">
                                              <p:val>
                                                <p:fltVal val="0"/>
                                              </p:val>
                                            </p:tav>
                                            <p:tav tm="100000">
                                              <p:val>
                                                <p:strVal val="#ppt_h"/>
                                              </p:val>
                                            </p:tav>
                                          </p:tavLst>
                                        </p:anim>
                                        <p:animEffect transition="in" filter="fade">
                                          <p:cBhvr>
                                            <p:cTn id="51" dur="500"/>
                                            <p:tgtEl>
                                              <p:spTgt spid="26"/>
                                            </p:tgtEl>
                                          </p:cBhvr>
                                        </p:animEffect>
                                      </p:childTnLst>
                                    </p:cTn>
                                  </p:par>
                                  <p:par>
                                    <p:cTn id="52" presetID="53" presetClass="entr" presetSubtype="16" fill="hold" grpId="0" nodeType="withEffect">
                                      <p:stCondLst>
                                        <p:cond delay="750"/>
                                      </p:stCondLst>
                                      <p:childTnLst>
                                        <p:set>
                                          <p:cBhvr>
                                            <p:cTn id="53" dur="1" fill="hold">
                                              <p:stCondLst>
                                                <p:cond delay="0"/>
                                              </p:stCondLst>
                                            </p:cTn>
                                            <p:tgtEl>
                                              <p:spTgt spid="27"/>
                                            </p:tgtEl>
                                            <p:attrNameLst>
                                              <p:attrName>style.visibility</p:attrName>
                                            </p:attrNameLst>
                                          </p:cBhvr>
                                          <p:to>
                                            <p:strVal val="visible"/>
                                          </p:to>
                                        </p:set>
                                        <p:anim calcmode="lin" valueType="num">
                                          <p:cBhvr>
                                            <p:cTn id="54" dur="500" fill="hold"/>
                                            <p:tgtEl>
                                              <p:spTgt spid="27"/>
                                            </p:tgtEl>
                                            <p:attrNameLst>
                                              <p:attrName>ppt_w</p:attrName>
                                            </p:attrNameLst>
                                          </p:cBhvr>
                                          <p:tavLst>
                                            <p:tav tm="0">
                                              <p:val>
                                                <p:fltVal val="0"/>
                                              </p:val>
                                            </p:tav>
                                            <p:tav tm="100000">
                                              <p:val>
                                                <p:strVal val="#ppt_w"/>
                                              </p:val>
                                            </p:tav>
                                          </p:tavLst>
                                        </p:anim>
                                        <p:anim calcmode="lin" valueType="num">
                                          <p:cBhvr>
                                            <p:cTn id="55" dur="500" fill="hold"/>
                                            <p:tgtEl>
                                              <p:spTgt spid="27"/>
                                            </p:tgtEl>
                                            <p:attrNameLst>
                                              <p:attrName>ppt_h</p:attrName>
                                            </p:attrNameLst>
                                          </p:cBhvr>
                                          <p:tavLst>
                                            <p:tav tm="0">
                                              <p:val>
                                                <p:fltVal val="0"/>
                                              </p:val>
                                            </p:tav>
                                            <p:tav tm="100000">
                                              <p:val>
                                                <p:strVal val="#ppt_h"/>
                                              </p:val>
                                            </p:tav>
                                          </p:tavLst>
                                        </p:anim>
                                        <p:animEffect transition="in" filter="fade">
                                          <p:cBhvr>
                                            <p:cTn id="56" dur="500"/>
                                            <p:tgtEl>
                                              <p:spTgt spid="27"/>
                                            </p:tgtEl>
                                          </p:cBhvr>
                                        </p:animEffect>
                                      </p:childTnLst>
                                    </p:cTn>
                                  </p:par>
                                  <p:par>
                                    <p:cTn id="57" presetID="53" presetClass="entr" presetSubtype="16" fill="hold" grpId="0" nodeType="withEffect">
                                      <p:stCondLst>
                                        <p:cond delay="1000"/>
                                      </p:stCondLst>
                                      <p:childTnLst>
                                        <p:set>
                                          <p:cBhvr>
                                            <p:cTn id="58" dur="1" fill="hold">
                                              <p:stCondLst>
                                                <p:cond delay="0"/>
                                              </p:stCondLst>
                                            </p:cTn>
                                            <p:tgtEl>
                                              <p:spTgt spid="24"/>
                                            </p:tgtEl>
                                            <p:attrNameLst>
                                              <p:attrName>style.visibility</p:attrName>
                                            </p:attrNameLst>
                                          </p:cBhvr>
                                          <p:to>
                                            <p:strVal val="visible"/>
                                          </p:to>
                                        </p:set>
                                        <p:anim calcmode="lin" valueType="num">
                                          <p:cBhvr>
                                            <p:cTn id="59" dur="500" fill="hold"/>
                                            <p:tgtEl>
                                              <p:spTgt spid="24"/>
                                            </p:tgtEl>
                                            <p:attrNameLst>
                                              <p:attrName>ppt_w</p:attrName>
                                            </p:attrNameLst>
                                          </p:cBhvr>
                                          <p:tavLst>
                                            <p:tav tm="0">
                                              <p:val>
                                                <p:fltVal val="0"/>
                                              </p:val>
                                            </p:tav>
                                            <p:tav tm="100000">
                                              <p:val>
                                                <p:strVal val="#ppt_w"/>
                                              </p:val>
                                            </p:tav>
                                          </p:tavLst>
                                        </p:anim>
                                        <p:anim calcmode="lin" valueType="num">
                                          <p:cBhvr>
                                            <p:cTn id="60" dur="500" fill="hold"/>
                                            <p:tgtEl>
                                              <p:spTgt spid="24"/>
                                            </p:tgtEl>
                                            <p:attrNameLst>
                                              <p:attrName>ppt_h</p:attrName>
                                            </p:attrNameLst>
                                          </p:cBhvr>
                                          <p:tavLst>
                                            <p:tav tm="0">
                                              <p:val>
                                                <p:fltVal val="0"/>
                                              </p:val>
                                            </p:tav>
                                            <p:tav tm="100000">
                                              <p:val>
                                                <p:strVal val="#ppt_h"/>
                                              </p:val>
                                            </p:tav>
                                          </p:tavLst>
                                        </p:anim>
                                        <p:animEffect transition="in" filter="fade">
                                          <p:cBhvr>
                                            <p:cTn id="61" dur="500"/>
                                            <p:tgtEl>
                                              <p:spTgt spid="24"/>
                                            </p:tgtEl>
                                          </p:cBhvr>
                                        </p:animEffect>
                                      </p:childTnLst>
                                    </p:cTn>
                                  </p:par>
                                  <p:par>
                                    <p:cTn id="62" presetID="53" presetClass="entr" presetSubtype="16" fill="hold" grpId="0" nodeType="withEffect">
                                      <p:stCondLst>
                                        <p:cond delay="750"/>
                                      </p:stCondLst>
                                      <p:childTnLst>
                                        <p:set>
                                          <p:cBhvr>
                                            <p:cTn id="63" dur="1" fill="hold">
                                              <p:stCondLst>
                                                <p:cond delay="0"/>
                                              </p:stCondLst>
                                            </p:cTn>
                                            <p:tgtEl>
                                              <p:spTgt spid="25"/>
                                            </p:tgtEl>
                                            <p:attrNameLst>
                                              <p:attrName>style.visibility</p:attrName>
                                            </p:attrNameLst>
                                          </p:cBhvr>
                                          <p:to>
                                            <p:strVal val="visible"/>
                                          </p:to>
                                        </p:set>
                                        <p:anim calcmode="lin" valueType="num">
                                          <p:cBhvr>
                                            <p:cTn id="64" dur="500" fill="hold"/>
                                            <p:tgtEl>
                                              <p:spTgt spid="25"/>
                                            </p:tgtEl>
                                            <p:attrNameLst>
                                              <p:attrName>ppt_w</p:attrName>
                                            </p:attrNameLst>
                                          </p:cBhvr>
                                          <p:tavLst>
                                            <p:tav tm="0">
                                              <p:val>
                                                <p:fltVal val="0"/>
                                              </p:val>
                                            </p:tav>
                                            <p:tav tm="100000">
                                              <p:val>
                                                <p:strVal val="#ppt_w"/>
                                              </p:val>
                                            </p:tav>
                                          </p:tavLst>
                                        </p:anim>
                                        <p:anim calcmode="lin" valueType="num">
                                          <p:cBhvr>
                                            <p:cTn id="65" dur="500" fill="hold"/>
                                            <p:tgtEl>
                                              <p:spTgt spid="25"/>
                                            </p:tgtEl>
                                            <p:attrNameLst>
                                              <p:attrName>ppt_h</p:attrName>
                                            </p:attrNameLst>
                                          </p:cBhvr>
                                          <p:tavLst>
                                            <p:tav tm="0">
                                              <p:val>
                                                <p:fltVal val="0"/>
                                              </p:val>
                                            </p:tav>
                                            <p:tav tm="100000">
                                              <p:val>
                                                <p:strVal val="#ppt_h"/>
                                              </p:val>
                                            </p:tav>
                                          </p:tavLst>
                                        </p:anim>
                                        <p:animEffect transition="in" filter="fade">
                                          <p:cBhvr>
                                            <p:cTn id="6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64" grpId="0"/>
          <p:bldP spid="65" grpId="0" bldLvl="0" autoUpdateAnimBg="0"/>
          <p:bldP spid="18" grpId="0"/>
          <p:bldP spid="23" grpId="0" animBg="1"/>
          <p:bldP spid="24" grpId="0" animBg="1"/>
          <p:bldP spid="25" grpId="0" animBg="1"/>
          <p:bldP spid="26" grpId="0" animBg="1"/>
          <p:bldP spid="27" grpId="0" animBg="1"/>
        </p:bldLst>
      </p:timing>
    </mc:Fallback>
  </mc:AlternateContent>
  <p:extLst>
    <p:ext uri="{E180D4A7-C9FB-4DFB-919C-405C955672EB}">
      <p14:showEvtLst xmlns:p14="http://schemas.microsoft.com/office/powerpoint/2010/main">
        <p14:playEvt time="1" objId="2"/>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椭圆 54"/>
          <p:cNvSpPr/>
          <p:nvPr/>
        </p:nvSpPr>
        <p:spPr>
          <a:xfrm>
            <a:off x="3477941" y="819125"/>
            <a:ext cx="5245769" cy="5245769"/>
          </a:xfrm>
          <a:prstGeom prst="ellipse">
            <a:avLst/>
          </a:prstGeom>
          <a:solidFill>
            <a:srgbClr val="CFDEE5"/>
          </a:solidFill>
          <a:ln w="76200" cap="flat" cmpd="sng" algn="ctr">
            <a:noFill/>
            <a:prstDash val="solid"/>
            <a:miter lim="800000"/>
          </a:ln>
          <a:effectLst>
            <a:innerShdw blurRad="254000" dist="63500" dir="13500000">
              <a:prstClr val="black">
                <a:alpha val="40000"/>
              </a:prstClr>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56" name="椭圆 55"/>
          <p:cNvSpPr/>
          <p:nvPr/>
        </p:nvSpPr>
        <p:spPr>
          <a:xfrm>
            <a:off x="4159269" y="1500453"/>
            <a:ext cx="3883112" cy="3883112"/>
          </a:xfrm>
          <a:prstGeom prst="ellipse">
            <a:avLst/>
          </a:prstGeom>
          <a:solidFill>
            <a:srgbClr val="E5EEF3"/>
          </a:solidFill>
          <a:ln w="76200" cap="flat" cmpd="sng" algn="ctr">
            <a:solidFill>
              <a:schemeClr val="bg1"/>
            </a:solidFill>
            <a:prstDash val="solid"/>
            <a:miter lim="800000"/>
          </a:ln>
          <a:effectLst>
            <a:glow rad="76200">
              <a:srgbClr val="5F6F77">
                <a:alpha val="10000"/>
              </a:srgbClr>
            </a:glow>
            <a:innerShdw blurRad="381000">
              <a:srgbClr val="5F6F77"/>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57" name="椭圆 56"/>
          <p:cNvSpPr/>
          <p:nvPr/>
        </p:nvSpPr>
        <p:spPr>
          <a:xfrm>
            <a:off x="11321129" y="3086705"/>
            <a:ext cx="708768" cy="708768"/>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60" name="文本框 59"/>
          <p:cNvSpPr txBox="1"/>
          <p:nvPr/>
        </p:nvSpPr>
        <p:spPr>
          <a:xfrm>
            <a:off x="5088596" y="2115014"/>
            <a:ext cx="750526" cy="1446550"/>
          </a:xfrm>
          <a:prstGeom prst="rect">
            <a:avLst/>
          </a:prstGeom>
          <a:noFill/>
        </p:spPr>
        <p:txBody>
          <a:bodyPr wrap="none" rtlCol="0">
            <a:spAutoFit/>
          </a:bodyPr>
          <a:lstStyle/>
          <a:p>
            <a:r>
              <a:rPr lang="en-US" altLang="zh-CN"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rPr>
              <a:t>2</a:t>
            </a:r>
            <a:endParaRPr lang="zh-CN" altLang="en-US"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endParaRPr>
          </a:p>
        </p:txBody>
      </p:sp>
      <p:sp>
        <p:nvSpPr>
          <p:cNvPr id="61" name="文本框 60"/>
          <p:cNvSpPr txBox="1"/>
          <p:nvPr/>
        </p:nvSpPr>
        <p:spPr>
          <a:xfrm>
            <a:off x="5505199" y="2115014"/>
            <a:ext cx="788999" cy="1446550"/>
          </a:xfrm>
          <a:prstGeom prst="rect">
            <a:avLst/>
          </a:prstGeom>
          <a:noFill/>
        </p:spPr>
        <p:txBody>
          <a:bodyPr wrap="none" rtlCol="0">
            <a:spAutoFit/>
          </a:bodyPr>
          <a:lstStyle/>
          <a:p>
            <a:r>
              <a:rPr lang="en-US" altLang="zh-CN"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rPr>
              <a:t>0</a:t>
            </a:r>
            <a:endParaRPr lang="zh-CN" altLang="en-US"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endParaRPr>
          </a:p>
        </p:txBody>
      </p:sp>
      <p:sp>
        <p:nvSpPr>
          <p:cNvPr id="62" name="文本框 61"/>
          <p:cNvSpPr txBox="1"/>
          <p:nvPr/>
        </p:nvSpPr>
        <p:spPr>
          <a:xfrm>
            <a:off x="5953862" y="2115014"/>
            <a:ext cx="750526" cy="1446550"/>
          </a:xfrm>
          <a:prstGeom prst="rect">
            <a:avLst/>
          </a:prstGeom>
          <a:noFill/>
        </p:spPr>
        <p:txBody>
          <a:bodyPr wrap="none" rtlCol="0">
            <a:spAutoFit/>
          </a:bodyPr>
          <a:lstStyle/>
          <a:p>
            <a:r>
              <a:rPr lang="en-US" altLang="zh-CN"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rPr>
              <a:t>2</a:t>
            </a:r>
            <a:endParaRPr lang="zh-CN" altLang="en-US"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endParaRPr>
          </a:p>
        </p:txBody>
      </p:sp>
      <p:sp>
        <p:nvSpPr>
          <p:cNvPr id="63" name="文本框 62"/>
          <p:cNvSpPr txBox="1"/>
          <p:nvPr/>
        </p:nvSpPr>
        <p:spPr>
          <a:xfrm>
            <a:off x="6370466" y="2115014"/>
            <a:ext cx="788999" cy="1446550"/>
          </a:xfrm>
          <a:prstGeom prst="rect">
            <a:avLst/>
          </a:prstGeom>
          <a:noFill/>
        </p:spPr>
        <p:txBody>
          <a:bodyPr wrap="none" rtlCol="0">
            <a:spAutoFit/>
          </a:bodyPr>
          <a:lstStyle/>
          <a:p>
            <a:r>
              <a:rPr lang="en-US" altLang="zh-CN"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rPr>
              <a:t>0</a:t>
            </a:r>
            <a:endParaRPr lang="zh-CN" altLang="en-US" sz="8800" dirty="0">
              <a:gradFill>
                <a:gsLst>
                  <a:gs pos="0">
                    <a:srgbClr val="3988E1"/>
                  </a:gs>
                  <a:gs pos="100000">
                    <a:srgbClr val="0A2C6B"/>
                  </a:gs>
                </a:gsLst>
                <a:lin ang="0" scaled="0"/>
              </a:gradFill>
              <a:effectLst>
                <a:outerShdw blurRad="38100" dist="38100" dir="2700000" algn="tl">
                  <a:srgbClr val="000000">
                    <a:alpha val="43137"/>
                  </a:srgbClr>
                </a:outerShdw>
              </a:effectLst>
              <a:latin typeface="Impact" panose="020B0806030902050204" pitchFamily="34" charset="0"/>
            </a:endParaRPr>
          </a:p>
        </p:txBody>
      </p:sp>
      <p:grpSp>
        <p:nvGrpSpPr>
          <p:cNvPr id="65" name="PA_组合 2"/>
          <p:cNvGrpSpPr/>
          <p:nvPr>
            <p:custDataLst>
              <p:tags r:id="rId1"/>
            </p:custDataLst>
          </p:nvPr>
        </p:nvGrpSpPr>
        <p:grpSpPr>
          <a:xfrm rot="2892895">
            <a:off x="3804187" y="1417887"/>
            <a:ext cx="4585912" cy="4110519"/>
            <a:chOff x="4218418" y="1840879"/>
            <a:chExt cx="3780116" cy="3388254"/>
          </a:xfrm>
          <a:solidFill>
            <a:srgbClr val="3A72C6"/>
          </a:solidFill>
        </p:grpSpPr>
        <p:sp>
          <p:nvSpPr>
            <p:cNvPr id="66" name="椭圆 65"/>
            <p:cNvSpPr/>
            <p:nvPr/>
          </p:nvSpPr>
          <p:spPr>
            <a:xfrm>
              <a:off x="4218418" y="1840879"/>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7" name="椭圆 66"/>
            <p:cNvSpPr/>
            <p:nvPr/>
          </p:nvSpPr>
          <p:spPr>
            <a:xfrm>
              <a:off x="7812083" y="5042682"/>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68" name="PA_组合 1"/>
          <p:cNvGrpSpPr/>
          <p:nvPr>
            <p:custDataLst>
              <p:tags r:id="rId2"/>
            </p:custDataLst>
          </p:nvPr>
        </p:nvGrpSpPr>
        <p:grpSpPr>
          <a:xfrm rot="2533353">
            <a:off x="3800530" y="1355525"/>
            <a:ext cx="4593232" cy="4167386"/>
            <a:chOff x="4221684" y="1840884"/>
            <a:chExt cx="3786145" cy="3435127"/>
          </a:xfrm>
          <a:solidFill>
            <a:srgbClr val="3A72C6"/>
          </a:solidFill>
        </p:grpSpPr>
        <p:sp>
          <p:nvSpPr>
            <p:cNvPr id="69" name="椭圆 68"/>
            <p:cNvSpPr/>
            <p:nvPr/>
          </p:nvSpPr>
          <p:spPr>
            <a:xfrm>
              <a:off x="4221684" y="5089561"/>
              <a:ext cx="186452" cy="186450"/>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椭圆 69"/>
            <p:cNvSpPr/>
            <p:nvPr/>
          </p:nvSpPr>
          <p:spPr>
            <a:xfrm>
              <a:off x="7821378" y="1840884"/>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71" name="文本框 70"/>
          <p:cNvSpPr txBox="1"/>
          <p:nvPr/>
        </p:nvSpPr>
        <p:spPr>
          <a:xfrm>
            <a:off x="4753744" y="3564655"/>
            <a:ext cx="2714206" cy="584775"/>
          </a:xfrm>
          <a:prstGeom prst="rect">
            <a:avLst/>
          </a:prstGeom>
          <a:noFill/>
        </p:spPr>
        <p:txBody>
          <a:bodyPr wrap="none" rtlCol="0">
            <a:spAutoFit/>
          </a:bodyPr>
          <a:lstStyle/>
          <a:p>
            <a:pPr algn="ctr"/>
            <a:r>
              <a:rPr lang="zh-CN" altLang="en-US" sz="3200" b="1" dirty="0">
                <a:solidFill>
                  <a:srgbClr val="596481"/>
                </a:solidFill>
                <a:effectLst>
                  <a:outerShdw blurRad="25400" dist="25400" dir="2700000" algn="tl">
                    <a:srgbClr val="000000">
                      <a:alpha val="20000"/>
                    </a:srgbClr>
                  </a:outerShdw>
                </a:effectLst>
                <a:latin typeface="Adobe 黑体 Std R" panose="020B0400000000000000" pitchFamily="34" charset="-122"/>
                <a:ea typeface="Adobe 黑体 Std R" panose="020B0400000000000000" pitchFamily="34" charset="-122"/>
              </a:rPr>
              <a:t>谢谢您的观看</a:t>
            </a:r>
          </a:p>
        </p:txBody>
      </p:sp>
      <p:sp>
        <p:nvSpPr>
          <p:cNvPr id="72" name="TextBox 7">
            <a:extLst>
              <a:ext uri="{FF2B5EF4-FFF2-40B4-BE49-F238E27FC236}">
                <a16:creationId xmlns:a16="http://schemas.microsoft.com/office/drawing/2014/main" id="{42C57105-2C90-46A9-8987-D42EBD813A05}"/>
              </a:ext>
            </a:extLst>
          </p:cNvPr>
          <p:cNvSpPr>
            <a:spLocks noChangeArrowheads="1"/>
          </p:cNvSpPr>
          <p:nvPr/>
        </p:nvSpPr>
        <p:spPr bwMode="auto">
          <a:xfrm>
            <a:off x="3283425" y="4091923"/>
            <a:ext cx="5654844" cy="3693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base">
              <a:spcBef>
                <a:spcPct val="0"/>
              </a:spcBef>
              <a:spcAft>
                <a:spcPct val="0"/>
              </a:spcAft>
              <a:defRPr/>
            </a:pPr>
            <a:r>
              <a:rPr lang="en-US" altLang="zh-CN" sz="2400" dirty="0">
                <a:solidFill>
                  <a:srgbClr val="596481"/>
                </a:solidFill>
                <a:effectLst>
                  <a:outerShdw blurRad="25400" dist="25400" dir="2700000" algn="tl">
                    <a:srgbClr val="000000">
                      <a:alpha val="20000"/>
                    </a:srgbClr>
                  </a:outerShdw>
                </a:effectLst>
                <a:latin typeface="Adobe 黑体 Std R" panose="020B0400000000000000" pitchFamily="34" charset="-122"/>
                <a:ea typeface="Adobe 黑体 Std R" panose="020B0400000000000000" pitchFamily="34" charset="-122"/>
                <a:cs typeface="+mn-ea"/>
                <a:sym typeface="+mn-lt"/>
              </a:rPr>
              <a:t>THANK YOU</a:t>
            </a:r>
            <a:endParaRPr lang="zh-CN" altLang="en-US" sz="2400" dirty="0">
              <a:solidFill>
                <a:srgbClr val="596481"/>
              </a:solidFill>
              <a:effectLst>
                <a:outerShdw blurRad="25400" dist="25400" dir="2700000" algn="tl">
                  <a:srgbClr val="000000">
                    <a:alpha val="20000"/>
                  </a:srgbClr>
                </a:outerShdw>
              </a:effectLst>
              <a:latin typeface="Adobe 黑体 Std R" panose="020B0400000000000000" pitchFamily="34" charset="-122"/>
              <a:ea typeface="Adobe 黑体 Std R" panose="020B0400000000000000" pitchFamily="34" charset="-122"/>
              <a:cs typeface="+mn-ea"/>
              <a:sym typeface="+mn-lt"/>
            </a:endParaRPr>
          </a:p>
        </p:txBody>
      </p:sp>
      <p:sp>
        <p:nvSpPr>
          <p:cNvPr id="75" name="椭圆 74"/>
          <p:cNvSpPr/>
          <p:nvPr/>
        </p:nvSpPr>
        <p:spPr>
          <a:xfrm>
            <a:off x="10313493" y="3160021"/>
            <a:ext cx="562136" cy="562136"/>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76" name="椭圆 75"/>
          <p:cNvSpPr/>
          <p:nvPr/>
        </p:nvSpPr>
        <p:spPr>
          <a:xfrm>
            <a:off x="9519362" y="3258530"/>
            <a:ext cx="365118" cy="365118"/>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77" name="椭圆 76"/>
          <p:cNvSpPr/>
          <p:nvPr/>
        </p:nvSpPr>
        <p:spPr>
          <a:xfrm flipH="1">
            <a:off x="168636" y="3086705"/>
            <a:ext cx="708768" cy="708768"/>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78" name="椭圆 77"/>
          <p:cNvSpPr/>
          <p:nvPr/>
        </p:nvSpPr>
        <p:spPr>
          <a:xfrm flipH="1">
            <a:off x="1322904" y="3160021"/>
            <a:ext cx="562136" cy="562136"/>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79" name="椭圆 78"/>
          <p:cNvSpPr/>
          <p:nvPr/>
        </p:nvSpPr>
        <p:spPr>
          <a:xfrm flipH="1">
            <a:off x="2314053" y="3258530"/>
            <a:ext cx="365118" cy="365118"/>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Tree>
    <p:extLst>
      <p:ext uri="{BB962C8B-B14F-4D97-AF65-F5344CB8AC3E}">
        <p14:creationId xmlns:p14="http://schemas.microsoft.com/office/powerpoint/2010/main" val="242629995"/>
      </p:ext>
    </p:extLst>
  </p:cSld>
  <p:clrMapOvr>
    <a:masterClrMapping/>
  </p:clrMapOvr>
  <mc:AlternateContent xmlns:mc="http://schemas.openxmlformats.org/markup-compatibility/2006" xmlns:p14="http://schemas.microsoft.com/office/powerpoint/2010/main">
    <mc:Choice Requires="p14">
      <p:transition spd="slow" p14:dur="1400" advClick="0" advTm="0">
        <p14:ripp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56"/>
                                        </p:tgtEl>
                                        <p:attrNameLst>
                                          <p:attrName>style.visibility</p:attrName>
                                        </p:attrNameLst>
                                      </p:cBhvr>
                                      <p:to>
                                        <p:strVal val="visible"/>
                                      </p:to>
                                    </p:set>
                                    <p:anim calcmode="lin" valueType="num">
                                      <p:cBhvr>
                                        <p:cTn id="12" dur="500" fill="hold"/>
                                        <p:tgtEl>
                                          <p:spTgt spid="56"/>
                                        </p:tgtEl>
                                        <p:attrNameLst>
                                          <p:attrName>ppt_w</p:attrName>
                                        </p:attrNameLst>
                                      </p:cBhvr>
                                      <p:tavLst>
                                        <p:tav tm="0">
                                          <p:val>
                                            <p:fltVal val="0"/>
                                          </p:val>
                                        </p:tav>
                                        <p:tav tm="100000">
                                          <p:val>
                                            <p:strVal val="#ppt_w"/>
                                          </p:val>
                                        </p:tav>
                                      </p:tavLst>
                                    </p:anim>
                                    <p:anim calcmode="lin" valueType="num">
                                      <p:cBhvr>
                                        <p:cTn id="13" dur="500" fill="hold"/>
                                        <p:tgtEl>
                                          <p:spTgt spid="56"/>
                                        </p:tgtEl>
                                        <p:attrNameLst>
                                          <p:attrName>ppt_h</p:attrName>
                                        </p:attrNameLst>
                                      </p:cBhvr>
                                      <p:tavLst>
                                        <p:tav tm="0">
                                          <p:val>
                                            <p:fltVal val="0"/>
                                          </p:val>
                                        </p:tav>
                                        <p:tav tm="100000">
                                          <p:val>
                                            <p:strVal val="#ppt_h"/>
                                          </p:val>
                                        </p:tav>
                                      </p:tavLst>
                                    </p:anim>
                                    <p:animEffect transition="in" filter="fade">
                                      <p:cBhvr>
                                        <p:cTn id="14" dur="500"/>
                                        <p:tgtEl>
                                          <p:spTgt spid="56"/>
                                        </p:tgtEl>
                                      </p:cBhvr>
                                    </p:animEffect>
                                  </p:childTnLst>
                                </p:cTn>
                              </p:par>
                              <p:par>
                                <p:cTn id="15" presetID="2" presetClass="entr" presetSubtype="2" fill="hold" grpId="0" nodeType="withEffect">
                                  <p:stCondLst>
                                    <p:cond delay="750"/>
                                  </p:stCondLst>
                                  <p:childTnLst>
                                    <p:set>
                                      <p:cBhvr>
                                        <p:cTn id="16" dur="1" fill="hold">
                                          <p:stCondLst>
                                            <p:cond delay="0"/>
                                          </p:stCondLst>
                                        </p:cTn>
                                        <p:tgtEl>
                                          <p:spTgt spid="57"/>
                                        </p:tgtEl>
                                        <p:attrNameLst>
                                          <p:attrName>style.visibility</p:attrName>
                                        </p:attrNameLst>
                                      </p:cBhvr>
                                      <p:to>
                                        <p:strVal val="visible"/>
                                      </p:to>
                                    </p:set>
                                    <p:anim calcmode="lin" valueType="num">
                                      <p:cBhvr additive="base">
                                        <p:cTn id="17" dur="500" fill="hold"/>
                                        <p:tgtEl>
                                          <p:spTgt spid="57"/>
                                        </p:tgtEl>
                                        <p:attrNameLst>
                                          <p:attrName>ppt_x</p:attrName>
                                        </p:attrNameLst>
                                      </p:cBhvr>
                                      <p:tavLst>
                                        <p:tav tm="0">
                                          <p:val>
                                            <p:strVal val="1+#ppt_w/2"/>
                                          </p:val>
                                        </p:tav>
                                        <p:tav tm="100000">
                                          <p:val>
                                            <p:strVal val="#ppt_x"/>
                                          </p:val>
                                        </p:tav>
                                      </p:tavLst>
                                    </p:anim>
                                    <p:anim calcmode="lin" valueType="num">
                                      <p:cBhvr additive="base">
                                        <p:cTn id="18" dur="500" fill="hold"/>
                                        <p:tgtEl>
                                          <p:spTgt spid="57"/>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750"/>
                                  </p:stCondLst>
                                  <p:childTnLst>
                                    <p:set>
                                      <p:cBhvr>
                                        <p:cTn id="20" dur="1" fill="hold">
                                          <p:stCondLst>
                                            <p:cond delay="0"/>
                                          </p:stCondLst>
                                        </p:cTn>
                                        <p:tgtEl>
                                          <p:spTgt spid="75"/>
                                        </p:tgtEl>
                                        <p:attrNameLst>
                                          <p:attrName>style.visibility</p:attrName>
                                        </p:attrNameLst>
                                      </p:cBhvr>
                                      <p:to>
                                        <p:strVal val="visible"/>
                                      </p:to>
                                    </p:set>
                                    <p:anim calcmode="lin" valueType="num">
                                      <p:cBhvr additive="base">
                                        <p:cTn id="21" dur="500" fill="hold"/>
                                        <p:tgtEl>
                                          <p:spTgt spid="75"/>
                                        </p:tgtEl>
                                        <p:attrNameLst>
                                          <p:attrName>ppt_x</p:attrName>
                                        </p:attrNameLst>
                                      </p:cBhvr>
                                      <p:tavLst>
                                        <p:tav tm="0">
                                          <p:val>
                                            <p:strVal val="1+#ppt_w/2"/>
                                          </p:val>
                                        </p:tav>
                                        <p:tav tm="100000">
                                          <p:val>
                                            <p:strVal val="#ppt_x"/>
                                          </p:val>
                                        </p:tav>
                                      </p:tavLst>
                                    </p:anim>
                                    <p:anim calcmode="lin" valueType="num">
                                      <p:cBhvr additive="base">
                                        <p:cTn id="22" dur="500" fill="hold"/>
                                        <p:tgtEl>
                                          <p:spTgt spid="75"/>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750"/>
                                  </p:stCondLst>
                                  <p:childTnLst>
                                    <p:set>
                                      <p:cBhvr>
                                        <p:cTn id="24" dur="1" fill="hold">
                                          <p:stCondLst>
                                            <p:cond delay="0"/>
                                          </p:stCondLst>
                                        </p:cTn>
                                        <p:tgtEl>
                                          <p:spTgt spid="76"/>
                                        </p:tgtEl>
                                        <p:attrNameLst>
                                          <p:attrName>style.visibility</p:attrName>
                                        </p:attrNameLst>
                                      </p:cBhvr>
                                      <p:to>
                                        <p:strVal val="visible"/>
                                      </p:to>
                                    </p:set>
                                    <p:anim calcmode="lin" valueType="num">
                                      <p:cBhvr additive="base">
                                        <p:cTn id="25" dur="500" fill="hold"/>
                                        <p:tgtEl>
                                          <p:spTgt spid="76"/>
                                        </p:tgtEl>
                                        <p:attrNameLst>
                                          <p:attrName>ppt_x</p:attrName>
                                        </p:attrNameLst>
                                      </p:cBhvr>
                                      <p:tavLst>
                                        <p:tav tm="0">
                                          <p:val>
                                            <p:strVal val="1+#ppt_w/2"/>
                                          </p:val>
                                        </p:tav>
                                        <p:tav tm="100000">
                                          <p:val>
                                            <p:strVal val="#ppt_x"/>
                                          </p:val>
                                        </p:tav>
                                      </p:tavLst>
                                    </p:anim>
                                    <p:anim calcmode="lin" valueType="num">
                                      <p:cBhvr additive="base">
                                        <p:cTn id="26" dur="500" fill="hold"/>
                                        <p:tgtEl>
                                          <p:spTgt spid="76"/>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750"/>
                                  </p:stCondLst>
                                  <p:childTnLst>
                                    <p:set>
                                      <p:cBhvr>
                                        <p:cTn id="28" dur="1" fill="hold">
                                          <p:stCondLst>
                                            <p:cond delay="0"/>
                                          </p:stCondLst>
                                        </p:cTn>
                                        <p:tgtEl>
                                          <p:spTgt spid="77"/>
                                        </p:tgtEl>
                                        <p:attrNameLst>
                                          <p:attrName>style.visibility</p:attrName>
                                        </p:attrNameLst>
                                      </p:cBhvr>
                                      <p:to>
                                        <p:strVal val="visible"/>
                                      </p:to>
                                    </p:set>
                                    <p:anim calcmode="lin" valueType="num">
                                      <p:cBhvr additive="base">
                                        <p:cTn id="29" dur="500" fill="hold"/>
                                        <p:tgtEl>
                                          <p:spTgt spid="77"/>
                                        </p:tgtEl>
                                        <p:attrNameLst>
                                          <p:attrName>ppt_x</p:attrName>
                                        </p:attrNameLst>
                                      </p:cBhvr>
                                      <p:tavLst>
                                        <p:tav tm="0">
                                          <p:val>
                                            <p:strVal val="0-#ppt_w/2"/>
                                          </p:val>
                                        </p:tav>
                                        <p:tav tm="100000">
                                          <p:val>
                                            <p:strVal val="#ppt_x"/>
                                          </p:val>
                                        </p:tav>
                                      </p:tavLst>
                                    </p:anim>
                                    <p:anim calcmode="lin" valueType="num">
                                      <p:cBhvr additive="base">
                                        <p:cTn id="30" dur="500" fill="hold"/>
                                        <p:tgtEl>
                                          <p:spTgt spid="77"/>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750"/>
                                  </p:stCondLst>
                                  <p:childTnLst>
                                    <p:set>
                                      <p:cBhvr>
                                        <p:cTn id="32" dur="1" fill="hold">
                                          <p:stCondLst>
                                            <p:cond delay="0"/>
                                          </p:stCondLst>
                                        </p:cTn>
                                        <p:tgtEl>
                                          <p:spTgt spid="78"/>
                                        </p:tgtEl>
                                        <p:attrNameLst>
                                          <p:attrName>style.visibility</p:attrName>
                                        </p:attrNameLst>
                                      </p:cBhvr>
                                      <p:to>
                                        <p:strVal val="visible"/>
                                      </p:to>
                                    </p:set>
                                    <p:anim calcmode="lin" valueType="num">
                                      <p:cBhvr additive="base">
                                        <p:cTn id="33" dur="500" fill="hold"/>
                                        <p:tgtEl>
                                          <p:spTgt spid="78"/>
                                        </p:tgtEl>
                                        <p:attrNameLst>
                                          <p:attrName>ppt_x</p:attrName>
                                        </p:attrNameLst>
                                      </p:cBhvr>
                                      <p:tavLst>
                                        <p:tav tm="0">
                                          <p:val>
                                            <p:strVal val="0-#ppt_w/2"/>
                                          </p:val>
                                        </p:tav>
                                        <p:tav tm="100000">
                                          <p:val>
                                            <p:strVal val="#ppt_x"/>
                                          </p:val>
                                        </p:tav>
                                      </p:tavLst>
                                    </p:anim>
                                    <p:anim calcmode="lin" valueType="num">
                                      <p:cBhvr additive="base">
                                        <p:cTn id="34" dur="500" fill="hold"/>
                                        <p:tgtEl>
                                          <p:spTgt spid="78"/>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750"/>
                                  </p:stCondLst>
                                  <p:childTnLst>
                                    <p:set>
                                      <p:cBhvr>
                                        <p:cTn id="36" dur="1" fill="hold">
                                          <p:stCondLst>
                                            <p:cond delay="0"/>
                                          </p:stCondLst>
                                        </p:cTn>
                                        <p:tgtEl>
                                          <p:spTgt spid="79"/>
                                        </p:tgtEl>
                                        <p:attrNameLst>
                                          <p:attrName>style.visibility</p:attrName>
                                        </p:attrNameLst>
                                      </p:cBhvr>
                                      <p:to>
                                        <p:strVal val="visible"/>
                                      </p:to>
                                    </p:set>
                                    <p:anim calcmode="lin" valueType="num">
                                      <p:cBhvr additive="base">
                                        <p:cTn id="37" dur="500" fill="hold"/>
                                        <p:tgtEl>
                                          <p:spTgt spid="79"/>
                                        </p:tgtEl>
                                        <p:attrNameLst>
                                          <p:attrName>ppt_x</p:attrName>
                                        </p:attrNameLst>
                                      </p:cBhvr>
                                      <p:tavLst>
                                        <p:tav tm="0">
                                          <p:val>
                                            <p:strVal val="0-#ppt_w/2"/>
                                          </p:val>
                                        </p:tav>
                                        <p:tav tm="100000">
                                          <p:val>
                                            <p:strVal val="#ppt_x"/>
                                          </p:val>
                                        </p:tav>
                                      </p:tavLst>
                                    </p:anim>
                                    <p:anim calcmode="lin" valueType="num">
                                      <p:cBhvr additive="base">
                                        <p:cTn id="38" dur="500" fill="hold"/>
                                        <p:tgtEl>
                                          <p:spTgt spid="79"/>
                                        </p:tgtEl>
                                        <p:attrNameLst>
                                          <p:attrName>ppt_y</p:attrName>
                                        </p:attrNameLst>
                                      </p:cBhvr>
                                      <p:tavLst>
                                        <p:tav tm="0">
                                          <p:val>
                                            <p:strVal val="#ppt_y"/>
                                          </p:val>
                                        </p:tav>
                                        <p:tav tm="100000">
                                          <p:val>
                                            <p:strVal val="#ppt_y"/>
                                          </p:val>
                                        </p:tav>
                                      </p:tavLst>
                                    </p:anim>
                                  </p:childTnLst>
                                </p:cTn>
                              </p:par>
                              <p:par>
                                <p:cTn id="39" presetID="10" presetClass="entr" presetSubtype="0" fill="hold" nodeType="withEffect">
                                  <p:stCondLst>
                                    <p:cond delay="1250"/>
                                  </p:stCondLst>
                                  <p:childTnLst>
                                    <p:set>
                                      <p:cBhvr>
                                        <p:cTn id="40" dur="1" fill="hold">
                                          <p:stCondLst>
                                            <p:cond delay="0"/>
                                          </p:stCondLst>
                                        </p:cTn>
                                        <p:tgtEl>
                                          <p:spTgt spid="68"/>
                                        </p:tgtEl>
                                        <p:attrNameLst>
                                          <p:attrName>style.visibility</p:attrName>
                                        </p:attrNameLst>
                                      </p:cBhvr>
                                      <p:to>
                                        <p:strVal val="visible"/>
                                      </p:to>
                                    </p:set>
                                    <p:animEffect transition="in" filter="fade">
                                      <p:cBhvr>
                                        <p:cTn id="41" dur="500"/>
                                        <p:tgtEl>
                                          <p:spTgt spid="68"/>
                                        </p:tgtEl>
                                      </p:cBhvr>
                                    </p:animEffect>
                                  </p:childTnLst>
                                </p:cTn>
                              </p:par>
                              <p:par>
                                <p:cTn id="42" presetID="10" presetClass="entr" presetSubtype="0" fill="hold" nodeType="withEffect">
                                  <p:stCondLst>
                                    <p:cond delay="1250"/>
                                  </p:stCondLst>
                                  <p:childTnLst>
                                    <p:set>
                                      <p:cBhvr>
                                        <p:cTn id="43" dur="1" fill="hold">
                                          <p:stCondLst>
                                            <p:cond delay="0"/>
                                          </p:stCondLst>
                                        </p:cTn>
                                        <p:tgtEl>
                                          <p:spTgt spid="68"/>
                                        </p:tgtEl>
                                        <p:attrNameLst>
                                          <p:attrName>style.visibility</p:attrName>
                                        </p:attrNameLst>
                                      </p:cBhvr>
                                      <p:to>
                                        <p:strVal val="visible"/>
                                      </p:to>
                                    </p:set>
                                    <p:animEffect transition="in" filter="fade">
                                      <p:cBhvr>
                                        <p:cTn id="44" dur="500"/>
                                        <p:tgtEl>
                                          <p:spTgt spid="68"/>
                                        </p:tgtEl>
                                      </p:cBhvr>
                                    </p:animEffect>
                                  </p:childTnLst>
                                </p:cTn>
                              </p:par>
                              <p:par>
                                <p:cTn id="45" presetID="8" presetClass="emph" presetSubtype="0" repeatCount="indefinite" fill="hold" nodeType="withEffect">
                                  <p:stCondLst>
                                    <p:cond delay="1250"/>
                                  </p:stCondLst>
                                  <p:childTnLst>
                                    <p:animRot by="-21600000">
                                      <p:cBhvr>
                                        <p:cTn id="46" dur="2000" fill="hold"/>
                                        <p:tgtEl>
                                          <p:spTgt spid="68"/>
                                        </p:tgtEl>
                                        <p:attrNameLst>
                                          <p:attrName>r</p:attrName>
                                        </p:attrNameLst>
                                      </p:cBhvr>
                                    </p:animRot>
                                  </p:childTnLst>
                                </p:cTn>
                              </p:par>
                              <p:par>
                                <p:cTn id="47" presetID="10" presetClass="entr" presetSubtype="0" fill="hold" nodeType="withEffect">
                                  <p:stCondLst>
                                    <p:cond delay="1250"/>
                                  </p:stCondLst>
                                  <p:childTnLst>
                                    <p:set>
                                      <p:cBhvr>
                                        <p:cTn id="48" dur="1" fill="hold">
                                          <p:stCondLst>
                                            <p:cond delay="0"/>
                                          </p:stCondLst>
                                        </p:cTn>
                                        <p:tgtEl>
                                          <p:spTgt spid="65"/>
                                        </p:tgtEl>
                                        <p:attrNameLst>
                                          <p:attrName>style.visibility</p:attrName>
                                        </p:attrNameLst>
                                      </p:cBhvr>
                                      <p:to>
                                        <p:strVal val="visible"/>
                                      </p:to>
                                    </p:set>
                                    <p:animEffect transition="in" filter="fade">
                                      <p:cBhvr>
                                        <p:cTn id="49" dur="500"/>
                                        <p:tgtEl>
                                          <p:spTgt spid="65"/>
                                        </p:tgtEl>
                                      </p:cBhvr>
                                    </p:animEffect>
                                  </p:childTnLst>
                                </p:cTn>
                              </p:par>
                              <p:par>
                                <p:cTn id="50" presetID="8" presetClass="emph" presetSubtype="0" repeatCount="indefinite" fill="hold" nodeType="withEffect">
                                  <p:stCondLst>
                                    <p:cond delay="1250"/>
                                  </p:stCondLst>
                                  <p:childTnLst>
                                    <p:animRot by="-21600000">
                                      <p:cBhvr>
                                        <p:cTn id="51" dur="2000" fill="hold"/>
                                        <p:tgtEl>
                                          <p:spTgt spid="65"/>
                                        </p:tgtEl>
                                        <p:attrNameLst>
                                          <p:attrName>r</p:attrName>
                                        </p:attrNameLst>
                                      </p:cBhvr>
                                    </p:animRot>
                                  </p:childTnLst>
                                </p:cTn>
                              </p:par>
                              <p:par>
                                <p:cTn id="52" presetID="17" presetClass="entr" presetSubtype="10" fill="hold" grpId="0" nodeType="withEffect">
                                  <p:stCondLst>
                                    <p:cond delay="2000"/>
                                  </p:stCondLst>
                                  <p:childTnLst>
                                    <p:set>
                                      <p:cBhvr>
                                        <p:cTn id="53" dur="1" fill="hold">
                                          <p:stCondLst>
                                            <p:cond delay="0"/>
                                          </p:stCondLst>
                                        </p:cTn>
                                        <p:tgtEl>
                                          <p:spTgt spid="60"/>
                                        </p:tgtEl>
                                        <p:attrNameLst>
                                          <p:attrName>style.visibility</p:attrName>
                                        </p:attrNameLst>
                                      </p:cBhvr>
                                      <p:to>
                                        <p:strVal val="visible"/>
                                      </p:to>
                                    </p:set>
                                    <p:anim calcmode="lin" valueType="num">
                                      <p:cBhvr>
                                        <p:cTn id="54" dur="500" fill="hold"/>
                                        <p:tgtEl>
                                          <p:spTgt spid="60"/>
                                        </p:tgtEl>
                                        <p:attrNameLst>
                                          <p:attrName>ppt_w</p:attrName>
                                        </p:attrNameLst>
                                      </p:cBhvr>
                                      <p:tavLst>
                                        <p:tav tm="0">
                                          <p:val>
                                            <p:fltVal val="0"/>
                                          </p:val>
                                        </p:tav>
                                        <p:tav tm="100000">
                                          <p:val>
                                            <p:strVal val="#ppt_w"/>
                                          </p:val>
                                        </p:tav>
                                      </p:tavLst>
                                    </p:anim>
                                    <p:anim calcmode="lin" valueType="num">
                                      <p:cBhvr>
                                        <p:cTn id="55" dur="500" fill="hold"/>
                                        <p:tgtEl>
                                          <p:spTgt spid="60"/>
                                        </p:tgtEl>
                                        <p:attrNameLst>
                                          <p:attrName>ppt_h</p:attrName>
                                        </p:attrNameLst>
                                      </p:cBhvr>
                                      <p:tavLst>
                                        <p:tav tm="0">
                                          <p:val>
                                            <p:strVal val="#ppt_h"/>
                                          </p:val>
                                        </p:tav>
                                        <p:tav tm="100000">
                                          <p:val>
                                            <p:strVal val="#ppt_h"/>
                                          </p:val>
                                        </p:tav>
                                      </p:tavLst>
                                    </p:anim>
                                  </p:childTnLst>
                                </p:cTn>
                              </p:par>
                              <p:par>
                                <p:cTn id="56" presetID="17" presetClass="entr" presetSubtype="10" fill="hold" grpId="0" nodeType="withEffect">
                                  <p:stCondLst>
                                    <p:cond delay="2000"/>
                                  </p:stCondLst>
                                  <p:childTnLst>
                                    <p:set>
                                      <p:cBhvr>
                                        <p:cTn id="57" dur="1" fill="hold">
                                          <p:stCondLst>
                                            <p:cond delay="0"/>
                                          </p:stCondLst>
                                        </p:cTn>
                                        <p:tgtEl>
                                          <p:spTgt spid="61"/>
                                        </p:tgtEl>
                                        <p:attrNameLst>
                                          <p:attrName>style.visibility</p:attrName>
                                        </p:attrNameLst>
                                      </p:cBhvr>
                                      <p:to>
                                        <p:strVal val="visible"/>
                                      </p:to>
                                    </p:set>
                                    <p:anim calcmode="lin" valueType="num">
                                      <p:cBhvr>
                                        <p:cTn id="58" dur="500" fill="hold"/>
                                        <p:tgtEl>
                                          <p:spTgt spid="61"/>
                                        </p:tgtEl>
                                        <p:attrNameLst>
                                          <p:attrName>ppt_w</p:attrName>
                                        </p:attrNameLst>
                                      </p:cBhvr>
                                      <p:tavLst>
                                        <p:tav tm="0">
                                          <p:val>
                                            <p:fltVal val="0"/>
                                          </p:val>
                                        </p:tav>
                                        <p:tav tm="100000">
                                          <p:val>
                                            <p:strVal val="#ppt_w"/>
                                          </p:val>
                                        </p:tav>
                                      </p:tavLst>
                                    </p:anim>
                                    <p:anim calcmode="lin" valueType="num">
                                      <p:cBhvr>
                                        <p:cTn id="59" dur="500" fill="hold"/>
                                        <p:tgtEl>
                                          <p:spTgt spid="61"/>
                                        </p:tgtEl>
                                        <p:attrNameLst>
                                          <p:attrName>ppt_h</p:attrName>
                                        </p:attrNameLst>
                                      </p:cBhvr>
                                      <p:tavLst>
                                        <p:tav tm="0">
                                          <p:val>
                                            <p:strVal val="#ppt_h"/>
                                          </p:val>
                                        </p:tav>
                                        <p:tav tm="100000">
                                          <p:val>
                                            <p:strVal val="#ppt_h"/>
                                          </p:val>
                                        </p:tav>
                                      </p:tavLst>
                                    </p:anim>
                                  </p:childTnLst>
                                </p:cTn>
                              </p:par>
                              <p:par>
                                <p:cTn id="60" presetID="17" presetClass="entr" presetSubtype="10" fill="hold" grpId="0" nodeType="withEffect">
                                  <p:stCondLst>
                                    <p:cond delay="2000"/>
                                  </p:stCondLst>
                                  <p:childTnLst>
                                    <p:set>
                                      <p:cBhvr>
                                        <p:cTn id="61" dur="1" fill="hold">
                                          <p:stCondLst>
                                            <p:cond delay="0"/>
                                          </p:stCondLst>
                                        </p:cTn>
                                        <p:tgtEl>
                                          <p:spTgt spid="62"/>
                                        </p:tgtEl>
                                        <p:attrNameLst>
                                          <p:attrName>style.visibility</p:attrName>
                                        </p:attrNameLst>
                                      </p:cBhvr>
                                      <p:to>
                                        <p:strVal val="visible"/>
                                      </p:to>
                                    </p:set>
                                    <p:anim calcmode="lin" valueType="num">
                                      <p:cBhvr>
                                        <p:cTn id="62" dur="500" fill="hold"/>
                                        <p:tgtEl>
                                          <p:spTgt spid="62"/>
                                        </p:tgtEl>
                                        <p:attrNameLst>
                                          <p:attrName>ppt_w</p:attrName>
                                        </p:attrNameLst>
                                      </p:cBhvr>
                                      <p:tavLst>
                                        <p:tav tm="0">
                                          <p:val>
                                            <p:fltVal val="0"/>
                                          </p:val>
                                        </p:tav>
                                        <p:tav tm="100000">
                                          <p:val>
                                            <p:strVal val="#ppt_w"/>
                                          </p:val>
                                        </p:tav>
                                      </p:tavLst>
                                    </p:anim>
                                    <p:anim calcmode="lin" valueType="num">
                                      <p:cBhvr>
                                        <p:cTn id="63" dur="500" fill="hold"/>
                                        <p:tgtEl>
                                          <p:spTgt spid="62"/>
                                        </p:tgtEl>
                                        <p:attrNameLst>
                                          <p:attrName>ppt_h</p:attrName>
                                        </p:attrNameLst>
                                      </p:cBhvr>
                                      <p:tavLst>
                                        <p:tav tm="0">
                                          <p:val>
                                            <p:strVal val="#ppt_h"/>
                                          </p:val>
                                        </p:tav>
                                        <p:tav tm="100000">
                                          <p:val>
                                            <p:strVal val="#ppt_h"/>
                                          </p:val>
                                        </p:tav>
                                      </p:tavLst>
                                    </p:anim>
                                  </p:childTnLst>
                                </p:cTn>
                              </p:par>
                              <p:par>
                                <p:cTn id="64" presetID="17" presetClass="entr" presetSubtype="10" fill="hold" grpId="0" nodeType="withEffect">
                                  <p:stCondLst>
                                    <p:cond delay="2000"/>
                                  </p:stCondLst>
                                  <p:childTnLst>
                                    <p:set>
                                      <p:cBhvr>
                                        <p:cTn id="65" dur="1" fill="hold">
                                          <p:stCondLst>
                                            <p:cond delay="0"/>
                                          </p:stCondLst>
                                        </p:cTn>
                                        <p:tgtEl>
                                          <p:spTgt spid="63"/>
                                        </p:tgtEl>
                                        <p:attrNameLst>
                                          <p:attrName>style.visibility</p:attrName>
                                        </p:attrNameLst>
                                      </p:cBhvr>
                                      <p:to>
                                        <p:strVal val="visible"/>
                                      </p:to>
                                    </p:set>
                                    <p:anim calcmode="lin" valueType="num">
                                      <p:cBhvr>
                                        <p:cTn id="66" dur="500" fill="hold"/>
                                        <p:tgtEl>
                                          <p:spTgt spid="63"/>
                                        </p:tgtEl>
                                        <p:attrNameLst>
                                          <p:attrName>ppt_w</p:attrName>
                                        </p:attrNameLst>
                                      </p:cBhvr>
                                      <p:tavLst>
                                        <p:tav tm="0">
                                          <p:val>
                                            <p:fltVal val="0"/>
                                          </p:val>
                                        </p:tav>
                                        <p:tav tm="100000">
                                          <p:val>
                                            <p:strVal val="#ppt_w"/>
                                          </p:val>
                                        </p:tav>
                                      </p:tavLst>
                                    </p:anim>
                                    <p:anim calcmode="lin" valueType="num">
                                      <p:cBhvr>
                                        <p:cTn id="67" dur="500" fill="hold"/>
                                        <p:tgtEl>
                                          <p:spTgt spid="63"/>
                                        </p:tgtEl>
                                        <p:attrNameLst>
                                          <p:attrName>ppt_h</p:attrName>
                                        </p:attrNameLst>
                                      </p:cBhvr>
                                      <p:tavLst>
                                        <p:tav tm="0">
                                          <p:val>
                                            <p:strVal val="#ppt_h"/>
                                          </p:val>
                                        </p:tav>
                                        <p:tav tm="100000">
                                          <p:val>
                                            <p:strVal val="#ppt_h"/>
                                          </p:val>
                                        </p:tav>
                                      </p:tavLst>
                                    </p:anim>
                                  </p:childTnLst>
                                </p:cTn>
                              </p:par>
                              <p:par>
                                <p:cTn id="68" presetID="41" presetClass="entr" presetSubtype="0" fill="hold" grpId="0" nodeType="withEffect">
                                  <p:stCondLst>
                                    <p:cond delay="2250"/>
                                  </p:stCondLst>
                                  <p:iterate type="lt">
                                    <p:tmPct val="10000"/>
                                  </p:iterate>
                                  <p:childTnLst>
                                    <p:set>
                                      <p:cBhvr>
                                        <p:cTn id="69" dur="1" fill="hold">
                                          <p:stCondLst>
                                            <p:cond delay="0"/>
                                          </p:stCondLst>
                                        </p:cTn>
                                        <p:tgtEl>
                                          <p:spTgt spid="71"/>
                                        </p:tgtEl>
                                        <p:attrNameLst>
                                          <p:attrName>style.visibility</p:attrName>
                                        </p:attrNameLst>
                                      </p:cBhvr>
                                      <p:to>
                                        <p:strVal val="visible"/>
                                      </p:to>
                                    </p:set>
                                    <p:anim calcmode="lin" valueType="num">
                                      <p:cBhvr>
                                        <p:cTn id="70" dur="500" fill="hold"/>
                                        <p:tgtEl>
                                          <p:spTgt spid="71"/>
                                        </p:tgtEl>
                                        <p:attrNameLst>
                                          <p:attrName>ppt_x</p:attrName>
                                        </p:attrNameLst>
                                      </p:cBhvr>
                                      <p:tavLst>
                                        <p:tav tm="0">
                                          <p:val>
                                            <p:strVal val="#ppt_x"/>
                                          </p:val>
                                        </p:tav>
                                        <p:tav tm="50000">
                                          <p:val>
                                            <p:strVal val="#ppt_x+.1"/>
                                          </p:val>
                                        </p:tav>
                                        <p:tav tm="100000">
                                          <p:val>
                                            <p:strVal val="#ppt_x"/>
                                          </p:val>
                                        </p:tav>
                                      </p:tavLst>
                                    </p:anim>
                                    <p:anim calcmode="lin" valueType="num">
                                      <p:cBhvr>
                                        <p:cTn id="71" dur="500" fill="hold"/>
                                        <p:tgtEl>
                                          <p:spTgt spid="71"/>
                                        </p:tgtEl>
                                        <p:attrNameLst>
                                          <p:attrName>ppt_y</p:attrName>
                                        </p:attrNameLst>
                                      </p:cBhvr>
                                      <p:tavLst>
                                        <p:tav tm="0">
                                          <p:val>
                                            <p:strVal val="#ppt_y"/>
                                          </p:val>
                                        </p:tav>
                                        <p:tav tm="100000">
                                          <p:val>
                                            <p:strVal val="#ppt_y"/>
                                          </p:val>
                                        </p:tav>
                                      </p:tavLst>
                                    </p:anim>
                                    <p:anim calcmode="lin" valueType="num">
                                      <p:cBhvr>
                                        <p:cTn id="72" dur="500" fill="hold"/>
                                        <p:tgtEl>
                                          <p:spTgt spid="71"/>
                                        </p:tgtEl>
                                        <p:attrNameLst>
                                          <p:attrName>ppt_h</p:attrName>
                                        </p:attrNameLst>
                                      </p:cBhvr>
                                      <p:tavLst>
                                        <p:tav tm="0">
                                          <p:val>
                                            <p:strVal val="#ppt_h/10"/>
                                          </p:val>
                                        </p:tav>
                                        <p:tav tm="50000">
                                          <p:val>
                                            <p:strVal val="#ppt_h+.01"/>
                                          </p:val>
                                        </p:tav>
                                        <p:tav tm="100000">
                                          <p:val>
                                            <p:strVal val="#ppt_h"/>
                                          </p:val>
                                        </p:tav>
                                      </p:tavLst>
                                    </p:anim>
                                    <p:anim calcmode="lin" valueType="num">
                                      <p:cBhvr>
                                        <p:cTn id="73" dur="500" fill="hold"/>
                                        <p:tgtEl>
                                          <p:spTgt spid="71"/>
                                        </p:tgtEl>
                                        <p:attrNameLst>
                                          <p:attrName>ppt_w</p:attrName>
                                        </p:attrNameLst>
                                      </p:cBhvr>
                                      <p:tavLst>
                                        <p:tav tm="0">
                                          <p:val>
                                            <p:strVal val="#ppt_w/10"/>
                                          </p:val>
                                        </p:tav>
                                        <p:tav tm="50000">
                                          <p:val>
                                            <p:strVal val="#ppt_w+.01"/>
                                          </p:val>
                                        </p:tav>
                                        <p:tav tm="100000">
                                          <p:val>
                                            <p:strVal val="#ppt_w"/>
                                          </p:val>
                                        </p:tav>
                                      </p:tavLst>
                                    </p:anim>
                                    <p:animEffect transition="in" filter="fade">
                                      <p:cBhvr>
                                        <p:cTn id="74" dur="500" tmFilter="0,0; .5, 1; 1, 1"/>
                                        <p:tgtEl>
                                          <p:spTgt spid="71"/>
                                        </p:tgtEl>
                                      </p:cBhvr>
                                    </p:animEffect>
                                  </p:childTnLst>
                                </p:cTn>
                              </p:par>
                              <p:par>
                                <p:cTn id="75" presetID="42" presetClass="entr" presetSubtype="0" fill="hold" grpId="0" nodeType="withEffect">
                                  <p:stCondLst>
                                    <p:cond delay="2250"/>
                                  </p:stCondLst>
                                  <p:childTnLst>
                                    <p:set>
                                      <p:cBhvr>
                                        <p:cTn id="76" dur="1" fill="hold">
                                          <p:stCondLst>
                                            <p:cond delay="0"/>
                                          </p:stCondLst>
                                        </p:cTn>
                                        <p:tgtEl>
                                          <p:spTgt spid="72"/>
                                        </p:tgtEl>
                                        <p:attrNameLst>
                                          <p:attrName>style.visibility</p:attrName>
                                        </p:attrNameLst>
                                      </p:cBhvr>
                                      <p:to>
                                        <p:strVal val="visible"/>
                                      </p:to>
                                    </p:set>
                                    <p:animEffect transition="in" filter="fade">
                                      <p:cBhvr>
                                        <p:cTn id="77" dur="1000"/>
                                        <p:tgtEl>
                                          <p:spTgt spid="72"/>
                                        </p:tgtEl>
                                      </p:cBhvr>
                                    </p:animEffect>
                                    <p:anim calcmode="lin" valueType="num">
                                      <p:cBhvr>
                                        <p:cTn id="78" dur="1000" fill="hold"/>
                                        <p:tgtEl>
                                          <p:spTgt spid="72"/>
                                        </p:tgtEl>
                                        <p:attrNameLst>
                                          <p:attrName>ppt_x</p:attrName>
                                        </p:attrNameLst>
                                      </p:cBhvr>
                                      <p:tavLst>
                                        <p:tav tm="0">
                                          <p:val>
                                            <p:strVal val="#ppt_x"/>
                                          </p:val>
                                        </p:tav>
                                        <p:tav tm="100000">
                                          <p:val>
                                            <p:strVal val="#ppt_x"/>
                                          </p:val>
                                        </p:tav>
                                      </p:tavLst>
                                    </p:anim>
                                    <p:anim calcmode="lin" valueType="num">
                                      <p:cBhvr>
                                        <p:cTn id="79" dur="1000" fill="hold"/>
                                        <p:tgtEl>
                                          <p:spTgt spid="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nimBg="1"/>
      <p:bldP spid="57" grpId="0" animBg="1"/>
      <p:bldP spid="60" grpId="0"/>
      <p:bldP spid="61" grpId="0"/>
      <p:bldP spid="62" grpId="0"/>
      <p:bldP spid="63" grpId="0"/>
      <p:bldP spid="71" grpId="0"/>
      <p:bldP spid="72" grpId="0"/>
      <p:bldP spid="75" grpId="0" animBg="1"/>
      <p:bldP spid="76" grpId="0" animBg="1"/>
      <p:bldP spid="77" grpId="0" animBg="1"/>
      <p:bldP spid="78" grpId="0" animBg="1"/>
      <p:bldP spid="7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椭圆 60"/>
          <p:cNvSpPr/>
          <p:nvPr/>
        </p:nvSpPr>
        <p:spPr>
          <a:xfrm>
            <a:off x="-3607976" y="-563689"/>
            <a:ext cx="8011400" cy="8011398"/>
          </a:xfrm>
          <a:prstGeom prst="ellipse">
            <a:avLst/>
          </a:prstGeom>
          <a:solidFill>
            <a:srgbClr val="CFDEE5"/>
          </a:solidFill>
          <a:ln w="76200" cap="flat" cmpd="sng" algn="ctr">
            <a:noFill/>
            <a:prstDash val="solid"/>
            <a:miter lim="800000"/>
          </a:ln>
          <a:effectLst>
            <a:innerShdw blurRad="254000" dist="63500" dir="13500000">
              <a:prstClr val="black">
                <a:alpha val="40000"/>
              </a:prstClr>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62" name="椭圆 61"/>
          <p:cNvSpPr/>
          <p:nvPr/>
        </p:nvSpPr>
        <p:spPr>
          <a:xfrm>
            <a:off x="-2567444" y="476842"/>
            <a:ext cx="5930334" cy="5930334"/>
          </a:xfrm>
          <a:prstGeom prst="ellipse">
            <a:avLst/>
          </a:prstGeom>
          <a:solidFill>
            <a:srgbClr val="E5EEF3"/>
          </a:solidFill>
          <a:ln w="152400" cap="flat" cmpd="sng" algn="ctr">
            <a:solidFill>
              <a:schemeClr val="bg1"/>
            </a:solidFill>
            <a:prstDash val="solid"/>
            <a:miter lim="800000"/>
          </a:ln>
          <a:effectLst>
            <a:glow rad="165100">
              <a:srgbClr val="5F6F77">
                <a:alpha val="40000"/>
              </a:srgbClr>
            </a:glow>
            <a:innerShdw blurRad="381000">
              <a:srgbClr val="5F6F77"/>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63" name="圆角矩形 62"/>
          <p:cNvSpPr/>
          <p:nvPr/>
        </p:nvSpPr>
        <p:spPr>
          <a:xfrm>
            <a:off x="603716" y="3292552"/>
            <a:ext cx="2107400" cy="492884"/>
          </a:xfrm>
          <a:prstGeom prst="roundRect">
            <a:avLst>
              <a:gd name="adj" fmla="val 19650"/>
            </a:avLst>
          </a:prstGeom>
          <a:solidFill>
            <a:schemeClr val="bg1"/>
          </a:solidFill>
          <a:ln w="76200" cap="flat" cmpd="sng" algn="ctr">
            <a:noFill/>
            <a:prstDash val="solid"/>
            <a:miter lim="800000"/>
          </a:ln>
          <a:effectLst>
            <a:glow rad="127000">
              <a:srgbClr val="596481">
                <a:alpha val="20000"/>
              </a:srgbClr>
            </a:glow>
            <a:outerShdw blurRad="127000" dist="63500" dir="2700000" algn="tl" rotWithShape="0">
              <a:prstClr val="black">
                <a:alpha val="20000"/>
              </a:prstClr>
            </a:outerShdw>
          </a:effectLst>
        </p:spPr>
        <p:txBody>
          <a:bodyPr rtlCol="0" anchor="ctr"/>
          <a:lstStyle/>
          <a:p>
            <a:pPr marL="0" marR="0" indent="0" algn="ctr" defTabSz="914400" eaLnBrk="1" fontAlgn="auto" latinLnBrk="0" hangingPunct="1">
              <a:lnSpc>
                <a:spcPct val="120000"/>
              </a:lnSpc>
              <a:spcBef>
                <a:spcPts val="0"/>
              </a:spcBef>
              <a:spcAft>
                <a:spcPts val="0"/>
              </a:spcAft>
              <a:buClrTx/>
              <a:buSzTx/>
              <a:buFontTx/>
              <a:buNone/>
              <a:tabLst/>
            </a:pPr>
            <a:r>
              <a:rPr kumimoji="0" lang="en-US" altLang="zh-CN" sz="2000" b="0" i="0" u="none" strike="noStrike" kern="0" cap="none" spc="0" normalizeH="0" baseline="0" noProof="0" dirty="0">
                <a:ln>
                  <a:noFill/>
                </a:ln>
                <a:solidFill>
                  <a:srgbClr val="5F6F77"/>
                </a:solidFill>
                <a:effectLst/>
                <a:uLnTx/>
                <a:uFillTx/>
                <a:latin typeface="Adobe 黑体 Std R" panose="020B0400000000000000" pitchFamily="34" charset="-122"/>
                <a:ea typeface="Adobe 黑体 Std R" panose="020B0400000000000000" pitchFamily="34" charset="-122"/>
              </a:rPr>
              <a:t>CONTENTS</a:t>
            </a:r>
            <a:endParaRPr kumimoji="0" lang="zh-CN" altLang="en-US" sz="2000" b="0" i="0" u="none" strike="noStrike" kern="0" cap="none" spc="0" normalizeH="0" baseline="0" noProof="0" dirty="0">
              <a:ln>
                <a:noFill/>
              </a:ln>
              <a:solidFill>
                <a:srgbClr val="5F6F77"/>
              </a:solidFill>
              <a:effectLst/>
              <a:uLnTx/>
              <a:uFillTx/>
              <a:latin typeface="Adobe 黑体 Std R" panose="020B0400000000000000" pitchFamily="34" charset="-122"/>
              <a:ea typeface="Adobe 黑体 Std R" panose="020B0400000000000000" pitchFamily="34" charset="-122"/>
            </a:endParaRPr>
          </a:p>
        </p:txBody>
      </p:sp>
      <p:sp>
        <p:nvSpPr>
          <p:cNvPr id="64" name="文本框 63"/>
          <p:cNvSpPr txBox="1"/>
          <p:nvPr/>
        </p:nvSpPr>
        <p:spPr>
          <a:xfrm>
            <a:off x="881440" y="2493639"/>
            <a:ext cx="1601721" cy="830997"/>
          </a:xfrm>
          <a:prstGeom prst="rect">
            <a:avLst/>
          </a:prstGeom>
          <a:noFill/>
        </p:spPr>
        <p:txBody>
          <a:bodyPr wrap="none" rtlCol="0">
            <a:spAutoFit/>
          </a:bodyPr>
          <a:lstStyle/>
          <a:p>
            <a:pPr algn="ctr"/>
            <a:r>
              <a:rPr lang="zh-CN" altLang="en-US" sz="4800" b="1" dirty="0">
                <a:solidFill>
                  <a:srgbClr val="596481"/>
                </a:solidFill>
                <a:effectLst>
                  <a:outerShdw blurRad="25400" dist="25400" dir="2700000" algn="tl">
                    <a:srgbClr val="000000">
                      <a:alpha val="20000"/>
                    </a:srgbClr>
                  </a:outerShdw>
                </a:effectLst>
                <a:latin typeface="Adobe 黑体 Std R" panose="020B0400000000000000" pitchFamily="34" charset="-122"/>
                <a:ea typeface="Adobe 黑体 Std R" panose="020B0400000000000000" pitchFamily="34" charset="-122"/>
              </a:rPr>
              <a:t>目 录</a:t>
            </a:r>
          </a:p>
        </p:txBody>
      </p:sp>
      <p:sp>
        <p:nvSpPr>
          <p:cNvPr id="66" name="椭圆 65"/>
          <p:cNvSpPr/>
          <p:nvPr/>
        </p:nvSpPr>
        <p:spPr>
          <a:xfrm flipH="1">
            <a:off x="5932045" y="1935699"/>
            <a:ext cx="557940" cy="557940"/>
          </a:xfrm>
          <a:prstGeom prst="ellipse">
            <a:avLst/>
          </a:prstGeom>
          <a:gradFill>
            <a:gsLst>
              <a:gs pos="100000">
                <a:srgbClr val="0A2C6B"/>
              </a:gs>
              <a:gs pos="0">
                <a:srgbClr val="3988E1"/>
              </a:gs>
            </a:gsLst>
            <a:lin ang="7800000" scaled="0"/>
          </a:gradFill>
          <a:ln w="76200" cap="flat" cmpd="sng" algn="ctr">
            <a:noFill/>
            <a:prstDash val="solid"/>
            <a:miter lim="800000"/>
          </a:ln>
          <a:effectLst>
            <a:outerShdw blurRad="190500" dist="63500" dir="2700000" algn="tl" rotWithShape="0">
              <a:prstClr val="black">
                <a:alpha val="20000"/>
              </a:prstClr>
            </a:outerShdw>
          </a:effectLst>
        </p:spPr>
        <p:txBody>
          <a:bodyPr wrap="none" rtlCol="0" anchor="ctr"/>
          <a:lstStyle/>
          <a:p>
            <a:pPr marL="0" marR="0" indent="0" algn="ctr" defTabSz="914400" eaLnBrk="1" fontAlgn="auto" latinLnBrk="0" hangingPunct="1">
              <a:lnSpc>
                <a:spcPct val="100000"/>
              </a:lnSpc>
              <a:spcBef>
                <a:spcPts val="0"/>
              </a:spcBef>
              <a:spcAft>
                <a:spcPts val="0"/>
              </a:spcAft>
              <a:buClrTx/>
              <a:buSzTx/>
              <a:buFontTx/>
              <a:buNone/>
              <a:tabLst/>
            </a:pPr>
            <a:r>
              <a:rPr kumimoji="0" lang="en-US" altLang="zh-CN" sz="2000" b="0" i="0" u="none" strike="noStrike" kern="0" cap="none" spc="0" normalizeH="0" baseline="0" noProof="0" dirty="0">
                <a:ln>
                  <a:noFill/>
                </a:ln>
                <a:solidFill>
                  <a:prstClr val="white"/>
                </a:solidFill>
                <a:effectLst/>
                <a:uLnTx/>
                <a:uFillTx/>
                <a:latin typeface="Adobe 黑体 Std R" panose="020B0400000000000000" pitchFamily="34" charset="-122"/>
                <a:ea typeface="Adobe 黑体 Std R" panose="020B0400000000000000" pitchFamily="34" charset="-122"/>
              </a:rPr>
              <a:t>01</a:t>
            </a:r>
            <a:endParaRPr kumimoji="0" lang="zh-CN" altLang="en-US" sz="2000" b="0" i="0" u="none" strike="noStrike" kern="0" cap="none" spc="0" normalizeH="0" baseline="0" noProof="0" dirty="0">
              <a:ln>
                <a:noFill/>
              </a:ln>
              <a:solidFill>
                <a:prstClr val="white"/>
              </a:solidFill>
              <a:effectLst/>
              <a:uLnTx/>
              <a:uFillTx/>
              <a:latin typeface="Adobe 黑体 Std R" panose="020B0400000000000000" pitchFamily="34" charset="-122"/>
              <a:ea typeface="Adobe 黑体 Std R" panose="020B0400000000000000" pitchFamily="34" charset="-122"/>
            </a:endParaRPr>
          </a:p>
        </p:txBody>
      </p:sp>
      <p:sp>
        <p:nvSpPr>
          <p:cNvPr id="3" name="圆角矩形 2"/>
          <p:cNvSpPr/>
          <p:nvPr/>
        </p:nvSpPr>
        <p:spPr>
          <a:xfrm>
            <a:off x="6787843" y="1935700"/>
            <a:ext cx="3487675" cy="557939"/>
          </a:xfrm>
          <a:prstGeom prst="roundRect">
            <a:avLst>
              <a:gd name="adj" fmla="val 48148"/>
            </a:avLst>
          </a:prstGeom>
          <a:solidFill>
            <a:srgbClr val="CFDEE3"/>
          </a:solidFill>
          <a:ln w="76200" cap="flat" cmpd="sng" algn="ctr">
            <a:noFill/>
            <a:prstDash val="solid"/>
            <a:miter lim="800000"/>
          </a:ln>
          <a:effectLst>
            <a:innerShdw blurRad="63500" dist="38100" dir="13500000">
              <a:prstClr val="black">
                <a:alpha val="40000"/>
              </a:prstClr>
            </a:innerShdw>
          </a:effectLst>
        </p:spPr>
        <p:txBody>
          <a:bodyPr rtlCol="0" anchor="ctr"/>
          <a:lstStyle/>
          <a:p>
            <a:pPr marL="0" marR="0" indent="0" algn="ctr" defTabSz="914400" eaLnBrk="1" fontAlgn="auto" latinLnBrk="0" hangingPunct="1">
              <a:lnSpc>
                <a:spcPct val="120000"/>
              </a:lnSpc>
              <a:spcBef>
                <a:spcPts val="0"/>
              </a:spcBef>
              <a:spcAft>
                <a:spcPts val="0"/>
              </a:spcAft>
              <a:buClrTx/>
              <a:buSzTx/>
              <a:buFontTx/>
              <a:buNone/>
              <a:tabLst/>
            </a:pPr>
            <a:r>
              <a:rPr kumimoji="0" lang="zh-CN" altLang="en-US" sz="2400" i="0" u="none" strike="noStrike" kern="0" cap="none" spc="300" normalizeH="0" baseline="0" noProof="0" dirty="0">
                <a:ln>
                  <a:noFill/>
                </a:ln>
                <a:solidFill>
                  <a:srgbClr val="596481"/>
                </a:solidFill>
                <a:effectLst/>
                <a:uLnTx/>
                <a:uFillTx/>
                <a:latin typeface="Adobe 黑体 Std R" panose="020B0400000000000000" pitchFamily="34" charset="-122"/>
                <a:ea typeface="Adobe 黑体 Std R" panose="020B0400000000000000" pitchFamily="34" charset="-122"/>
              </a:rPr>
              <a:t>项目概述</a:t>
            </a:r>
          </a:p>
        </p:txBody>
      </p:sp>
      <p:sp>
        <p:nvSpPr>
          <p:cNvPr id="68" name="椭圆 67"/>
          <p:cNvSpPr/>
          <p:nvPr/>
        </p:nvSpPr>
        <p:spPr>
          <a:xfrm flipH="1">
            <a:off x="5932045" y="2675356"/>
            <a:ext cx="557940" cy="557940"/>
          </a:xfrm>
          <a:prstGeom prst="ellipse">
            <a:avLst/>
          </a:prstGeom>
          <a:gradFill>
            <a:gsLst>
              <a:gs pos="100000">
                <a:srgbClr val="0A2C6B"/>
              </a:gs>
              <a:gs pos="0">
                <a:srgbClr val="3988E1"/>
              </a:gs>
            </a:gsLst>
            <a:lin ang="7800000" scaled="0"/>
          </a:gradFill>
          <a:ln w="76200" cap="flat" cmpd="sng" algn="ctr">
            <a:noFill/>
            <a:prstDash val="solid"/>
            <a:miter lim="800000"/>
          </a:ln>
          <a:effectLst>
            <a:outerShdw blurRad="190500" dist="63500" dir="2700000" algn="tl" rotWithShape="0">
              <a:prstClr val="black">
                <a:alpha val="20000"/>
              </a:prstClr>
            </a:outerShdw>
          </a:effectLst>
        </p:spPr>
        <p:txBody>
          <a:bodyPr wrap="none" rtlCol="0" anchor="ctr"/>
          <a:lstStyle/>
          <a:p>
            <a:pPr marL="0" marR="0" indent="0" algn="ctr" defTabSz="914400" eaLnBrk="1" fontAlgn="auto" latinLnBrk="0" hangingPunct="1">
              <a:lnSpc>
                <a:spcPct val="100000"/>
              </a:lnSpc>
              <a:spcBef>
                <a:spcPts val="0"/>
              </a:spcBef>
              <a:spcAft>
                <a:spcPts val="0"/>
              </a:spcAft>
              <a:buClrTx/>
              <a:buSzTx/>
              <a:buFontTx/>
              <a:buNone/>
              <a:tabLst/>
            </a:pPr>
            <a:r>
              <a:rPr kumimoji="0" lang="en-US" altLang="zh-CN" sz="2000" b="0" i="0" u="none" strike="noStrike" kern="0" cap="none" spc="0" normalizeH="0" baseline="0" noProof="0" dirty="0">
                <a:ln>
                  <a:noFill/>
                </a:ln>
                <a:solidFill>
                  <a:prstClr val="white"/>
                </a:solidFill>
                <a:effectLst/>
                <a:uLnTx/>
                <a:uFillTx/>
                <a:latin typeface="Adobe 黑体 Std R" panose="020B0400000000000000" pitchFamily="34" charset="-122"/>
                <a:ea typeface="Adobe 黑体 Std R" panose="020B0400000000000000" pitchFamily="34" charset="-122"/>
              </a:rPr>
              <a:t>02</a:t>
            </a:r>
            <a:endParaRPr kumimoji="0" lang="zh-CN" altLang="en-US" sz="2000" b="0" i="0" u="none" strike="noStrike" kern="0" cap="none" spc="0" normalizeH="0" baseline="0" noProof="0" dirty="0">
              <a:ln>
                <a:noFill/>
              </a:ln>
              <a:solidFill>
                <a:prstClr val="white"/>
              </a:solidFill>
              <a:effectLst/>
              <a:uLnTx/>
              <a:uFillTx/>
              <a:latin typeface="Adobe 黑体 Std R" panose="020B0400000000000000" pitchFamily="34" charset="-122"/>
              <a:ea typeface="Adobe 黑体 Std R" panose="020B0400000000000000" pitchFamily="34" charset="-122"/>
            </a:endParaRPr>
          </a:p>
        </p:txBody>
      </p:sp>
      <p:sp>
        <p:nvSpPr>
          <p:cNvPr id="69" name="圆角矩形 68"/>
          <p:cNvSpPr/>
          <p:nvPr/>
        </p:nvSpPr>
        <p:spPr>
          <a:xfrm>
            <a:off x="6802437" y="3415014"/>
            <a:ext cx="3487675" cy="557939"/>
          </a:xfrm>
          <a:prstGeom prst="roundRect">
            <a:avLst>
              <a:gd name="adj" fmla="val 48148"/>
            </a:avLst>
          </a:prstGeom>
          <a:solidFill>
            <a:srgbClr val="CFDEE3"/>
          </a:solidFill>
          <a:ln w="76200" cap="flat" cmpd="sng" algn="ctr">
            <a:noFill/>
            <a:prstDash val="solid"/>
            <a:miter lim="800000"/>
          </a:ln>
          <a:effectLst>
            <a:innerShdw blurRad="63500" dist="38100" dir="13500000">
              <a:prstClr val="black">
                <a:alpha val="40000"/>
              </a:prstClr>
            </a:innerShdw>
          </a:effectLst>
        </p:spPr>
        <p:txBody>
          <a:bodyPr rtlCol="0" anchor="ctr"/>
          <a:lstStyle/>
          <a:p>
            <a:pPr marL="0" marR="0" indent="0" algn="ctr" defTabSz="914400" eaLnBrk="1" fontAlgn="auto" latinLnBrk="0" hangingPunct="1">
              <a:lnSpc>
                <a:spcPct val="120000"/>
              </a:lnSpc>
              <a:spcBef>
                <a:spcPts val="0"/>
              </a:spcBef>
              <a:spcAft>
                <a:spcPts val="0"/>
              </a:spcAft>
              <a:buClrTx/>
              <a:buSzTx/>
              <a:buFontTx/>
              <a:buNone/>
              <a:tabLst/>
            </a:pPr>
            <a:r>
              <a:rPr kumimoji="0" lang="zh-CN" altLang="en-US" sz="2400" i="0" u="none" strike="noStrike" kern="0" cap="none" spc="300" normalizeH="0" baseline="0" noProof="0" dirty="0">
                <a:ln>
                  <a:noFill/>
                </a:ln>
                <a:solidFill>
                  <a:srgbClr val="596481"/>
                </a:solidFill>
                <a:effectLst/>
                <a:uLnTx/>
                <a:uFillTx/>
                <a:latin typeface="Adobe 黑体 Std R" panose="020B0400000000000000" pitchFamily="34" charset="-122"/>
                <a:ea typeface="Adobe 黑体 Std R" panose="020B0400000000000000" pitchFamily="34" charset="-122"/>
              </a:rPr>
              <a:t>项目详情</a:t>
            </a:r>
          </a:p>
        </p:txBody>
      </p:sp>
      <p:sp>
        <p:nvSpPr>
          <p:cNvPr id="70" name="椭圆 69"/>
          <p:cNvSpPr/>
          <p:nvPr/>
        </p:nvSpPr>
        <p:spPr>
          <a:xfrm flipH="1">
            <a:off x="5932045" y="3415013"/>
            <a:ext cx="557940" cy="557940"/>
          </a:xfrm>
          <a:prstGeom prst="ellipse">
            <a:avLst/>
          </a:prstGeom>
          <a:gradFill>
            <a:gsLst>
              <a:gs pos="100000">
                <a:srgbClr val="0A2C6B"/>
              </a:gs>
              <a:gs pos="0">
                <a:srgbClr val="3988E1"/>
              </a:gs>
            </a:gsLst>
            <a:lin ang="7800000" scaled="0"/>
          </a:gradFill>
          <a:ln w="76200" cap="flat" cmpd="sng" algn="ctr">
            <a:noFill/>
            <a:prstDash val="solid"/>
            <a:miter lim="800000"/>
          </a:ln>
          <a:effectLst>
            <a:outerShdw blurRad="190500" dist="63500" dir="2700000" algn="tl" rotWithShape="0">
              <a:prstClr val="black">
                <a:alpha val="20000"/>
              </a:prstClr>
            </a:outerShdw>
          </a:effectLst>
        </p:spPr>
        <p:txBody>
          <a:bodyPr wrap="none" rtlCol="0" anchor="ctr"/>
          <a:lstStyle/>
          <a:p>
            <a:pPr marL="0" marR="0" indent="0" algn="ctr" defTabSz="914400" eaLnBrk="1" fontAlgn="auto" latinLnBrk="0" hangingPunct="1">
              <a:lnSpc>
                <a:spcPct val="100000"/>
              </a:lnSpc>
              <a:spcBef>
                <a:spcPts val="0"/>
              </a:spcBef>
              <a:spcAft>
                <a:spcPts val="0"/>
              </a:spcAft>
              <a:buClrTx/>
              <a:buSzTx/>
              <a:buFontTx/>
              <a:buNone/>
              <a:tabLst/>
            </a:pPr>
            <a:r>
              <a:rPr kumimoji="0" lang="en-US" altLang="zh-CN" sz="2000" b="0" i="0" u="none" strike="noStrike" kern="0" cap="none" spc="0" normalizeH="0" baseline="0" noProof="0" dirty="0">
                <a:ln>
                  <a:noFill/>
                </a:ln>
                <a:solidFill>
                  <a:prstClr val="white"/>
                </a:solidFill>
                <a:effectLst/>
                <a:uLnTx/>
                <a:uFillTx/>
                <a:latin typeface="Adobe 黑体 Std R" panose="020B0400000000000000" pitchFamily="34" charset="-122"/>
                <a:ea typeface="Adobe 黑体 Std R" panose="020B0400000000000000" pitchFamily="34" charset="-122"/>
              </a:rPr>
              <a:t>03</a:t>
            </a:r>
            <a:endParaRPr kumimoji="0" lang="zh-CN" altLang="en-US" sz="2000" b="0" i="0" u="none" strike="noStrike" kern="0" cap="none" spc="0" normalizeH="0" baseline="0" noProof="0" dirty="0">
              <a:ln>
                <a:noFill/>
              </a:ln>
              <a:solidFill>
                <a:prstClr val="white"/>
              </a:solidFill>
              <a:effectLst/>
              <a:uLnTx/>
              <a:uFillTx/>
              <a:latin typeface="Adobe 黑体 Std R" panose="020B0400000000000000" pitchFamily="34" charset="-122"/>
              <a:ea typeface="Adobe 黑体 Std R" panose="020B0400000000000000" pitchFamily="34" charset="-122"/>
            </a:endParaRPr>
          </a:p>
        </p:txBody>
      </p:sp>
      <p:sp>
        <p:nvSpPr>
          <p:cNvPr id="71" name="圆角矩形 70"/>
          <p:cNvSpPr/>
          <p:nvPr/>
        </p:nvSpPr>
        <p:spPr>
          <a:xfrm>
            <a:off x="6802436" y="2675357"/>
            <a:ext cx="3487675" cy="557939"/>
          </a:xfrm>
          <a:prstGeom prst="roundRect">
            <a:avLst>
              <a:gd name="adj" fmla="val 48148"/>
            </a:avLst>
          </a:prstGeom>
          <a:solidFill>
            <a:srgbClr val="CFDEE3"/>
          </a:solidFill>
          <a:ln w="76200" cap="flat" cmpd="sng" algn="ctr">
            <a:noFill/>
            <a:prstDash val="solid"/>
            <a:miter lim="800000"/>
          </a:ln>
          <a:effectLst>
            <a:innerShdw blurRad="63500" dist="38100" dir="13500000">
              <a:prstClr val="black">
                <a:alpha val="40000"/>
              </a:prstClr>
            </a:innerShdw>
          </a:effectLst>
        </p:spPr>
        <p:txBody>
          <a:bodyPr rtlCol="0" anchor="ctr"/>
          <a:lstStyle/>
          <a:p>
            <a:pPr marL="0" marR="0" indent="0" algn="ctr" defTabSz="914400" eaLnBrk="1" fontAlgn="auto" latinLnBrk="0" hangingPunct="1">
              <a:lnSpc>
                <a:spcPct val="120000"/>
              </a:lnSpc>
              <a:spcBef>
                <a:spcPts val="0"/>
              </a:spcBef>
              <a:spcAft>
                <a:spcPts val="0"/>
              </a:spcAft>
              <a:buClrTx/>
              <a:buSzTx/>
              <a:buFontTx/>
              <a:buNone/>
              <a:tabLst/>
            </a:pPr>
            <a:r>
              <a:rPr kumimoji="0" lang="zh-CN" altLang="en-US" sz="2400" i="0" u="none" strike="noStrike" kern="0" cap="none" spc="300" normalizeH="0" baseline="0" noProof="0" dirty="0">
                <a:ln>
                  <a:noFill/>
                </a:ln>
                <a:solidFill>
                  <a:srgbClr val="596481"/>
                </a:solidFill>
                <a:effectLst/>
                <a:uLnTx/>
                <a:uFillTx/>
                <a:latin typeface="Adobe 黑体 Std R" panose="020B0400000000000000" pitchFamily="34" charset="-122"/>
                <a:ea typeface="Adobe 黑体 Std R" panose="020B0400000000000000" pitchFamily="34" charset="-122"/>
              </a:rPr>
              <a:t>项目演示</a:t>
            </a:r>
          </a:p>
        </p:txBody>
      </p:sp>
      <p:sp>
        <p:nvSpPr>
          <p:cNvPr id="72" name="椭圆 71"/>
          <p:cNvSpPr/>
          <p:nvPr/>
        </p:nvSpPr>
        <p:spPr>
          <a:xfrm flipH="1">
            <a:off x="5932045" y="4154670"/>
            <a:ext cx="557940" cy="557940"/>
          </a:xfrm>
          <a:prstGeom prst="ellipse">
            <a:avLst/>
          </a:prstGeom>
          <a:gradFill>
            <a:gsLst>
              <a:gs pos="100000">
                <a:srgbClr val="0A2C6B"/>
              </a:gs>
              <a:gs pos="0">
                <a:srgbClr val="3988E1"/>
              </a:gs>
            </a:gsLst>
            <a:lin ang="7800000" scaled="0"/>
          </a:gradFill>
          <a:ln w="76200" cap="flat" cmpd="sng" algn="ctr">
            <a:noFill/>
            <a:prstDash val="solid"/>
            <a:miter lim="800000"/>
          </a:ln>
          <a:effectLst>
            <a:outerShdw blurRad="190500" dist="63500" dir="2700000" algn="tl" rotWithShape="0">
              <a:prstClr val="black">
                <a:alpha val="20000"/>
              </a:prstClr>
            </a:outerShdw>
          </a:effectLst>
        </p:spPr>
        <p:txBody>
          <a:bodyPr wrap="none" rtlCol="0" anchor="ctr"/>
          <a:lstStyle/>
          <a:p>
            <a:pPr marL="0" marR="0" indent="0" algn="ctr" defTabSz="914400" eaLnBrk="1" fontAlgn="auto" latinLnBrk="0" hangingPunct="1">
              <a:lnSpc>
                <a:spcPct val="100000"/>
              </a:lnSpc>
              <a:spcBef>
                <a:spcPts val="0"/>
              </a:spcBef>
              <a:spcAft>
                <a:spcPts val="0"/>
              </a:spcAft>
              <a:buClrTx/>
              <a:buSzTx/>
              <a:buFontTx/>
              <a:buNone/>
              <a:tabLst/>
            </a:pPr>
            <a:r>
              <a:rPr kumimoji="0" lang="en-US" altLang="zh-CN" sz="2000" b="0" i="0" u="none" strike="noStrike" kern="0" cap="none" spc="0" normalizeH="0" baseline="0" noProof="0" dirty="0">
                <a:ln>
                  <a:noFill/>
                </a:ln>
                <a:solidFill>
                  <a:prstClr val="white"/>
                </a:solidFill>
                <a:effectLst/>
                <a:uLnTx/>
                <a:uFillTx/>
                <a:latin typeface="Adobe 黑体 Std R" panose="020B0400000000000000" pitchFamily="34" charset="-122"/>
                <a:ea typeface="Adobe 黑体 Std R" panose="020B0400000000000000" pitchFamily="34" charset="-122"/>
              </a:rPr>
              <a:t>04</a:t>
            </a:r>
            <a:endParaRPr kumimoji="0" lang="zh-CN" altLang="en-US" sz="2000" b="0" i="0" u="none" strike="noStrike" kern="0" cap="none" spc="0" normalizeH="0" baseline="0" noProof="0" dirty="0">
              <a:ln>
                <a:noFill/>
              </a:ln>
              <a:solidFill>
                <a:prstClr val="white"/>
              </a:solidFill>
              <a:effectLst/>
              <a:uLnTx/>
              <a:uFillTx/>
              <a:latin typeface="Adobe 黑体 Std R" panose="020B0400000000000000" pitchFamily="34" charset="-122"/>
              <a:ea typeface="Adobe 黑体 Std R" panose="020B0400000000000000" pitchFamily="34" charset="-122"/>
            </a:endParaRPr>
          </a:p>
        </p:txBody>
      </p:sp>
      <p:sp>
        <p:nvSpPr>
          <p:cNvPr id="73" name="圆角矩形 72"/>
          <p:cNvSpPr/>
          <p:nvPr/>
        </p:nvSpPr>
        <p:spPr>
          <a:xfrm>
            <a:off x="6787843" y="4154671"/>
            <a:ext cx="3487675" cy="557939"/>
          </a:xfrm>
          <a:prstGeom prst="roundRect">
            <a:avLst>
              <a:gd name="adj" fmla="val 48148"/>
            </a:avLst>
          </a:prstGeom>
          <a:solidFill>
            <a:srgbClr val="CFDEE3"/>
          </a:solidFill>
          <a:ln w="76200" cap="flat" cmpd="sng" algn="ctr">
            <a:noFill/>
            <a:prstDash val="solid"/>
            <a:miter lim="800000"/>
          </a:ln>
          <a:effectLst>
            <a:innerShdw blurRad="63500" dist="38100" dir="13500000">
              <a:prstClr val="black">
                <a:alpha val="40000"/>
              </a:prstClr>
            </a:innerShdw>
          </a:effectLst>
        </p:spPr>
        <p:txBody>
          <a:bodyPr rtlCol="0" anchor="ctr"/>
          <a:lstStyle/>
          <a:p>
            <a:pPr marL="0" marR="0" indent="0" algn="ctr" defTabSz="914400" eaLnBrk="1" fontAlgn="auto" latinLnBrk="0" hangingPunct="1">
              <a:lnSpc>
                <a:spcPct val="120000"/>
              </a:lnSpc>
              <a:spcBef>
                <a:spcPts val="0"/>
              </a:spcBef>
              <a:spcAft>
                <a:spcPts val="0"/>
              </a:spcAft>
              <a:buClrTx/>
              <a:buSzTx/>
              <a:buFontTx/>
              <a:buNone/>
              <a:tabLst/>
            </a:pPr>
            <a:r>
              <a:rPr kumimoji="0" lang="zh-CN" altLang="en-US" sz="2400" i="0" u="none" strike="noStrike" kern="0" cap="none" spc="300" normalizeH="0" baseline="0" noProof="0" dirty="0">
                <a:ln>
                  <a:noFill/>
                </a:ln>
                <a:solidFill>
                  <a:srgbClr val="596481"/>
                </a:solidFill>
                <a:effectLst/>
                <a:uLnTx/>
                <a:uFillTx/>
                <a:latin typeface="Adobe 黑体 Std R" panose="020B0400000000000000" pitchFamily="34" charset="-122"/>
                <a:ea typeface="Adobe 黑体 Std R" panose="020B0400000000000000" pitchFamily="34" charset="-122"/>
              </a:rPr>
              <a:t>项目总结</a:t>
            </a:r>
          </a:p>
        </p:txBody>
      </p:sp>
    </p:spTree>
    <p:extLst>
      <p:ext uri="{BB962C8B-B14F-4D97-AF65-F5344CB8AC3E}">
        <p14:creationId xmlns:p14="http://schemas.microsoft.com/office/powerpoint/2010/main" val="29933272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airplan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additive="base">
                                            <p:cTn id="7" dur="500" fill="hold"/>
                                            <p:tgtEl>
                                              <p:spTgt spid="61"/>
                                            </p:tgtEl>
                                            <p:attrNameLst>
                                              <p:attrName>ppt_x</p:attrName>
                                            </p:attrNameLst>
                                          </p:cBhvr>
                                          <p:tavLst>
                                            <p:tav tm="0">
                                              <p:val>
                                                <p:strVal val="0-#ppt_w/2"/>
                                              </p:val>
                                            </p:tav>
                                            <p:tav tm="100000">
                                              <p:val>
                                                <p:strVal val="#ppt_x"/>
                                              </p:val>
                                            </p:tav>
                                          </p:tavLst>
                                        </p:anim>
                                        <p:anim calcmode="lin" valueType="num">
                                          <p:cBhvr additive="base">
                                            <p:cTn id="8" dur="500" fill="hold"/>
                                            <p:tgtEl>
                                              <p:spTgt spid="61"/>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62"/>
                                            </p:tgtEl>
                                            <p:attrNameLst>
                                              <p:attrName>style.visibility</p:attrName>
                                            </p:attrNameLst>
                                          </p:cBhvr>
                                          <p:to>
                                            <p:strVal val="visible"/>
                                          </p:to>
                                        </p:set>
                                        <p:anim calcmode="lin" valueType="num">
                                          <p:cBhvr additive="base">
                                            <p:cTn id="11" dur="500" fill="hold"/>
                                            <p:tgtEl>
                                              <p:spTgt spid="62"/>
                                            </p:tgtEl>
                                            <p:attrNameLst>
                                              <p:attrName>ppt_x</p:attrName>
                                            </p:attrNameLst>
                                          </p:cBhvr>
                                          <p:tavLst>
                                            <p:tav tm="0">
                                              <p:val>
                                                <p:strVal val="0-#ppt_w/2"/>
                                              </p:val>
                                            </p:tav>
                                            <p:tav tm="100000">
                                              <p:val>
                                                <p:strVal val="#ppt_x"/>
                                              </p:val>
                                            </p:tav>
                                          </p:tavLst>
                                        </p:anim>
                                        <p:anim calcmode="lin" valueType="num">
                                          <p:cBhvr additive="base">
                                            <p:cTn id="12" dur="500" fill="hold"/>
                                            <p:tgtEl>
                                              <p:spTgt spid="62"/>
                                            </p:tgtEl>
                                            <p:attrNameLst>
                                              <p:attrName>ppt_y</p:attrName>
                                            </p:attrNameLst>
                                          </p:cBhvr>
                                          <p:tavLst>
                                            <p:tav tm="0">
                                              <p:val>
                                                <p:strVal val="#ppt_y"/>
                                              </p:val>
                                            </p:tav>
                                            <p:tav tm="100000">
                                              <p:val>
                                                <p:strVal val="#ppt_y"/>
                                              </p:val>
                                            </p:tav>
                                          </p:tavLst>
                                        </p:anim>
                                      </p:childTnLst>
                                    </p:cTn>
                                  </p:par>
                                  <p:par>
                                    <p:cTn id="13" presetID="37" presetClass="entr" presetSubtype="0" fill="hold" grpId="0" nodeType="withEffect">
                                      <p:stCondLst>
                                        <p:cond delay="750"/>
                                      </p:stCondLst>
                                      <p:childTnLst>
                                        <p:set>
                                          <p:cBhvr>
                                            <p:cTn id="14" dur="1" fill="hold">
                                              <p:stCondLst>
                                                <p:cond delay="0"/>
                                              </p:stCondLst>
                                            </p:cTn>
                                            <p:tgtEl>
                                              <p:spTgt spid="63"/>
                                            </p:tgtEl>
                                            <p:attrNameLst>
                                              <p:attrName>style.visibility</p:attrName>
                                            </p:attrNameLst>
                                          </p:cBhvr>
                                          <p:to>
                                            <p:strVal val="visible"/>
                                          </p:to>
                                        </p:set>
                                        <p:animEffect transition="in" filter="fade">
                                          <p:cBhvr>
                                            <p:cTn id="15" dur="1000"/>
                                            <p:tgtEl>
                                              <p:spTgt spid="63"/>
                                            </p:tgtEl>
                                          </p:cBhvr>
                                        </p:animEffect>
                                        <p:anim calcmode="lin" valueType="num">
                                          <p:cBhvr>
                                            <p:cTn id="16" dur="1000" fill="hold"/>
                                            <p:tgtEl>
                                              <p:spTgt spid="63"/>
                                            </p:tgtEl>
                                            <p:attrNameLst>
                                              <p:attrName>ppt_x</p:attrName>
                                            </p:attrNameLst>
                                          </p:cBhvr>
                                          <p:tavLst>
                                            <p:tav tm="0">
                                              <p:val>
                                                <p:strVal val="#ppt_x"/>
                                              </p:val>
                                            </p:tav>
                                            <p:tav tm="100000">
                                              <p:val>
                                                <p:strVal val="#ppt_x"/>
                                              </p:val>
                                            </p:tav>
                                          </p:tavLst>
                                        </p:anim>
                                        <p:anim calcmode="lin" valueType="num">
                                          <p:cBhvr>
                                            <p:cTn id="17" dur="900" decel="100000" fill="hold"/>
                                            <p:tgtEl>
                                              <p:spTgt spid="63"/>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63"/>
                                            </p:tgtEl>
                                            <p:attrNameLst>
                                              <p:attrName>ppt_y</p:attrName>
                                            </p:attrNameLst>
                                          </p:cBhvr>
                                          <p:tavLst>
                                            <p:tav tm="0">
                                              <p:val>
                                                <p:strVal val="#ppt_y-.03"/>
                                              </p:val>
                                            </p:tav>
                                            <p:tav tm="100000">
                                              <p:val>
                                                <p:strVal val="#ppt_y"/>
                                              </p:val>
                                            </p:tav>
                                          </p:tavLst>
                                        </p:anim>
                                      </p:childTnLst>
                                    </p:cTn>
                                  </p:par>
                                  <p:par>
                                    <p:cTn id="19" presetID="41" presetClass="entr" presetSubtype="0" fill="hold" grpId="0" nodeType="withEffect">
                                      <p:stCondLst>
                                        <p:cond delay="500"/>
                                      </p:stCondLst>
                                      <p:iterate type="lt">
                                        <p:tmPct val="10000"/>
                                      </p:iterate>
                                      <p:childTnLst>
                                        <p:set>
                                          <p:cBhvr>
                                            <p:cTn id="20" dur="1" fill="hold">
                                              <p:stCondLst>
                                                <p:cond delay="0"/>
                                              </p:stCondLst>
                                            </p:cTn>
                                            <p:tgtEl>
                                              <p:spTgt spid="64"/>
                                            </p:tgtEl>
                                            <p:attrNameLst>
                                              <p:attrName>style.visibility</p:attrName>
                                            </p:attrNameLst>
                                          </p:cBhvr>
                                          <p:to>
                                            <p:strVal val="visible"/>
                                          </p:to>
                                        </p:set>
                                        <p:anim calcmode="lin" valueType="num">
                                          <p:cBhvr>
                                            <p:cTn id="21"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4"/>
                                            </p:tgtEl>
                                            <p:attrNameLst>
                                              <p:attrName>ppt_y</p:attrName>
                                            </p:attrNameLst>
                                          </p:cBhvr>
                                          <p:tavLst>
                                            <p:tav tm="0">
                                              <p:val>
                                                <p:strVal val="#ppt_y"/>
                                              </p:val>
                                            </p:tav>
                                            <p:tav tm="100000">
                                              <p:val>
                                                <p:strVal val="#ppt_y"/>
                                              </p:val>
                                            </p:tav>
                                          </p:tavLst>
                                        </p:anim>
                                        <p:anim calcmode="lin" valueType="num">
                                          <p:cBhvr>
                                            <p:cTn id="23"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4"/>
                                            </p:tgtEl>
                                          </p:cBhvr>
                                        </p:animEffect>
                                      </p:childTnLst>
                                    </p:cTn>
                                  </p:par>
                                  <p:par>
                                    <p:cTn id="26" presetID="2" presetClass="entr" presetSubtype="8" fill="hold" grpId="0" nodeType="withEffect" p14:presetBounceEnd="40000">
                                      <p:stCondLst>
                                        <p:cond delay="500"/>
                                      </p:stCondLst>
                                      <p:childTnLst>
                                        <p:set>
                                          <p:cBhvr>
                                            <p:cTn id="27" dur="1" fill="hold">
                                              <p:stCondLst>
                                                <p:cond delay="0"/>
                                              </p:stCondLst>
                                            </p:cTn>
                                            <p:tgtEl>
                                              <p:spTgt spid="66"/>
                                            </p:tgtEl>
                                            <p:attrNameLst>
                                              <p:attrName>style.visibility</p:attrName>
                                            </p:attrNameLst>
                                          </p:cBhvr>
                                          <p:to>
                                            <p:strVal val="visible"/>
                                          </p:to>
                                        </p:set>
                                        <p:anim calcmode="lin" valueType="num" p14:bounceEnd="40000">
                                          <p:cBhvr additive="base">
                                            <p:cTn id="28" dur="750" fill="hold"/>
                                            <p:tgtEl>
                                              <p:spTgt spid="66"/>
                                            </p:tgtEl>
                                            <p:attrNameLst>
                                              <p:attrName>ppt_x</p:attrName>
                                            </p:attrNameLst>
                                          </p:cBhvr>
                                          <p:tavLst>
                                            <p:tav tm="0">
                                              <p:val>
                                                <p:strVal val="0-#ppt_w/2"/>
                                              </p:val>
                                            </p:tav>
                                            <p:tav tm="100000">
                                              <p:val>
                                                <p:strVal val="#ppt_x"/>
                                              </p:val>
                                            </p:tav>
                                          </p:tavLst>
                                        </p:anim>
                                        <p:anim calcmode="lin" valueType="num" p14:bounceEnd="40000">
                                          <p:cBhvr additive="base">
                                            <p:cTn id="29" dur="750" fill="hold"/>
                                            <p:tgtEl>
                                              <p:spTgt spid="66"/>
                                            </p:tgtEl>
                                            <p:attrNameLst>
                                              <p:attrName>ppt_y</p:attrName>
                                            </p:attrNameLst>
                                          </p:cBhvr>
                                          <p:tavLst>
                                            <p:tav tm="0">
                                              <p:val>
                                                <p:strVal val="#ppt_y"/>
                                              </p:val>
                                            </p:tav>
                                            <p:tav tm="100000">
                                              <p:val>
                                                <p:strVal val="#ppt_y"/>
                                              </p:val>
                                            </p:tav>
                                          </p:tavLst>
                                        </p:anim>
                                      </p:childTnLst>
                                    </p:cTn>
                                  </p:par>
                                  <p:par>
                                    <p:cTn id="30" presetID="2" presetClass="entr" presetSubtype="8" fill="hold" grpId="0" nodeType="withEffect" p14:presetBounceEnd="40000">
                                      <p:stCondLst>
                                        <p:cond delay="750"/>
                                      </p:stCondLst>
                                      <p:childTnLst>
                                        <p:set>
                                          <p:cBhvr>
                                            <p:cTn id="31" dur="1" fill="hold">
                                              <p:stCondLst>
                                                <p:cond delay="0"/>
                                              </p:stCondLst>
                                            </p:cTn>
                                            <p:tgtEl>
                                              <p:spTgt spid="68"/>
                                            </p:tgtEl>
                                            <p:attrNameLst>
                                              <p:attrName>style.visibility</p:attrName>
                                            </p:attrNameLst>
                                          </p:cBhvr>
                                          <p:to>
                                            <p:strVal val="visible"/>
                                          </p:to>
                                        </p:set>
                                        <p:anim calcmode="lin" valueType="num" p14:bounceEnd="40000">
                                          <p:cBhvr additive="base">
                                            <p:cTn id="32" dur="750" fill="hold"/>
                                            <p:tgtEl>
                                              <p:spTgt spid="68"/>
                                            </p:tgtEl>
                                            <p:attrNameLst>
                                              <p:attrName>ppt_x</p:attrName>
                                            </p:attrNameLst>
                                          </p:cBhvr>
                                          <p:tavLst>
                                            <p:tav tm="0">
                                              <p:val>
                                                <p:strVal val="0-#ppt_w/2"/>
                                              </p:val>
                                            </p:tav>
                                            <p:tav tm="100000">
                                              <p:val>
                                                <p:strVal val="#ppt_x"/>
                                              </p:val>
                                            </p:tav>
                                          </p:tavLst>
                                        </p:anim>
                                        <p:anim calcmode="lin" valueType="num" p14:bounceEnd="40000">
                                          <p:cBhvr additive="base">
                                            <p:cTn id="33" dur="750" fill="hold"/>
                                            <p:tgtEl>
                                              <p:spTgt spid="68"/>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14:presetBounceEnd="40000">
                                      <p:stCondLst>
                                        <p:cond delay="1000"/>
                                      </p:stCondLst>
                                      <p:childTnLst>
                                        <p:set>
                                          <p:cBhvr>
                                            <p:cTn id="35" dur="1" fill="hold">
                                              <p:stCondLst>
                                                <p:cond delay="0"/>
                                              </p:stCondLst>
                                            </p:cTn>
                                            <p:tgtEl>
                                              <p:spTgt spid="70"/>
                                            </p:tgtEl>
                                            <p:attrNameLst>
                                              <p:attrName>style.visibility</p:attrName>
                                            </p:attrNameLst>
                                          </p:cBhvr>
                                          <p:to>
                                            <p:strVal val="visible"/>
                                          </p:to>
                                        </p:set>
                                        <p:anim calcmode="lin" valueType="num" p14:bounceEnd="40000">
                                          <p:cBhvr additive="base">
                                            <p:cTn id="36" dur="750" fill="hold"/>
                                            <p:tgtEl>
                                              <p:spTgt spid="70"/>
                                            </p:tgtEl>
                                            <p:attrNameLst>
                                              <p:attrName>ppt_x</p:attrName>
                                            </p:attrNameLst>
                                          </p:cBhvr>
                                          <p:tavLst>
                                            <p:tav tm="0">
                                              <p:val>
                                                <p:strVal val="0-#ppt_w/2"/>
                                              </p:val>
                                            </p:tav>
                                            <p:tav tm="100000">
                                              <p:val>
                                                <p:strVal val="#ppt_x"/>
                                              </p:val>
                                            </p:tav>
                                          </p:tavLst>
                                        </p:anim>
                                        <p:anim calcmode="lin" valueType="num" p14:bounceEnd="40000">
                                          <p:cBhvr additive="base">
                                            <p:cTn id="37" dur="750" fill="hold"/>
                                            <p:tgtEl>
                                              <p:spTgt spid="70"/>
                                            </p:tgtEl>
                                            <p:attrNameLst>
                                              <p:attrName>ppt_y</p:attrName>
                                            </p:attrNameLst>
                                          </p:cBhvr>
                                          <p:tavLst>
                                            <p:tav tm="0">
                                              <p:val>
                                                <p:strVal val="#ppt_y"/>
                                              </p:val>
                                            </p:tav>
                                            <p:tav tm="100000">
                                              <p:val>
                                                <p:strVal val="#ppt_y"/>
                                              </p:val>
                                            </p:tav>
                                          </p:tavLst>
                                        </p:anim>
                                      </p:childTnLst>
                                    </p:cTn>
                                  </p:par>
                                  <p:par>
                                    <p:cTn id="38" presetID="2" presetClass="entr" presetSubtype="8" fill="hold" grpId="0" nodeType="withEffect" p14:presetBounceEnd="40000">
                                      <p:stCondLst>
                                        <p:cond delay="1250"/>
                                      </p:stCondLst>
                                      <p:childTnLst>
                                        <p:set>
                                          <p:cBhvr>
                                            <p:cTn id="39" dur="1" fill="hold">
                                              <p:stCondLst>
                                                <p:cond delay="0"/>
                                              </p:stCondLst>
                                            </p:cTn>
                                            <p:tgtEl>
                                              <p:spTgt spid="72"/>
                                            </p:tgtEl>
                                            <p:attrNameLst>
                                              <p:attrName>style.visibility</p:attrName>
                                            </p:attrNameLst>
                                          </p:cBhvr>
                                          <p:to>
                                            <p:strVal val="visible"/>
                                          </p:to>
                                        </p:set>
                                        <p:anim calcmode="lin" valueType="num" p14:bounceEnd="40000">
                                          <p:cBhvr additive="base">
                                            <p:cTn id="40" dur="750" fill="hold"/>
                                            <p:tgtEl>
                                              <p:spTgt spid="72"/>
                                            </p:tgtEl>
                                            <p:attrNameLst>
                                              <p:attrName>ppt_x</p:attrName>
                                            </p:attrNameLst>
                                          </p:cBhvr>
                                          <p:tavLst>
                                            <p:tav tm="0">
                                              <p:val>
                                                <p:strVal val="0-#ppt_w/2"/>
                                              </p:val>
                                            </p:tav>
                                            <p:tav tm="100000">
                                              <p:val>
                                                <p:strVal val="#ppt_x"/>
                                              </p:val>
                                            </p:tav>
                                          </p:tavLst>
                                        </p:anim>
                                        <p:anim calcmode="lin" valueType="num" p14:bounceEnd="40000">
                                          <p:cBhvr additive="base">
                                            <p:cTn id="41" dur="750" fill="hold"/>
                                            <p:tgtEl>
                                              <p:spTgt spid="72"/>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14:presetBounceEnd="40000">
                                      <p:stCondLst>
                                        <p:cond delay="500"/>
                                      </p:stCondLst>
                                      <p:childTnLst>
                                        <p:set>
                                          <p:cBhvr>
                                            <p:cTn id="43" dur="1" fill="hold">
                                              <p:stCondLst>
                                                <p:cond delay="0"/>
                                              </p:stCondLst>
                                            </p:cTn>
                                            <p:tgtEl>
                                              <p:spTgt spid="3"/>
                                            </p:tgtEl>
                                            <p:attrNameLst>
                                              <p:attrName>style.visibility</p:attrName>
                                            </p:attrNameLst>
                                          </p:cBhvr>
                                          <p:to>
                                            <p:strVal val="visible"/>
                                          </p:to>
                                        </p:set>
                                        <p:anim calcmode="lin" valueType="num" p14:bounceEnd="40000">
                                          <p:cBhvr additive="base">
                                            <p:cTn id="44" dur="750" fill="hold"/>
                                            <p:tgtEl>
                                              <p:spTgt spid="3"/>
                                            </p:tgtEl>
                                            <p:attrNameLst>
                                              <p:attrName>ppt_x</p:attrName>
                                            </p:attrNameLst>
                                          </p:cBhvr>
                                          <p:tavLst>
                                            <p:tav tm="0">
                                              <p:val>
                                                <p:strVal val="1+#ppt_w/2"/>
                                              </p:val>
                                            </p:tav>
                                            <p:tav tm="100000">
                                              <p:val>
                                                <p:strVal val="#ppt_x"/>
                                              </p:val>
                                            </p:tav>
                                          </p:tavLst>
                                        </p:anim>
                                        <p:anim calcmode="lin" valueType="num" p14:bounceEnd="40000">
                                          <p:cBhvr additive="base">
                                            <p:cTn id="45" dur="750" fill="hold"/>
                                            <p:tgtEl>
                                              <p:spTgt spid="3"/>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14:presetBounceEnd="40000">
                                      <p:stCondLst>
                                        <p:cond delay="750"/>
                                      </p:stCondLst>
                                      <p:childTnLst>
                                        <p:set>
                                          <p:cBhvr>
                                            <p:cTn id="47" dur="1" fill="hold">
                                              <p:stCondLst>
                                                <p:cond delay="0"/>
                                              </p:stCondLst>
                                            </p:cTn>
                                            <p:tgtEl>
                                              <p:spTgt spid="69"/>
                                            </p:tgtEl>
                                            <p:attrNameLst>
                                              <p:attrName>style.visibility</p:attrName>
                                            </p:attrNameLst>
                                          </p:cBhvr>
                                          <p:to>
                                            <p:strVal val="visible"/>
                                          </p:to>
                                        </p:set>
                                        <p:anim calcmode="lin" valueType="num" p14:bounceEnd="40000">
                                          <p:cBhvr additive="base">
                                            <p:cTn id="48" dur="750" fill="hold"/>
                                            <p:tgtEl>
                                              <p:spTgt spid="69"/>
                                            </p:tgtEl>
                                            <p:attrNameLst>
                                              <p:attrName>ppt_x</p:attrName>
                                            </p:attrNameLst>
                                          </p:cBhvr>
                                          <p:tavLst>
                                            <p:tav tm="0">
                                              <p:val>
                                                <p:strVal val="1+#ppt_w/2"/>
                                              </p:val>
                                            </p:tav>
                                            <p:tav tm="100000">
                                              <p:val>
                                                <p:strVal val="#ppt_x"/>
                                              </p:val>
                                            </p:tav>
                                          </p:tavLst>
                                        </p:anim>
                                        <p:anim calcmode="lin" valueType="num" p14:bounceEnd="40000">
                                          <p:cBhvr additive="base">
                                            <p:cTn id="49" dur="750" fill="hold"/>
                                            <p:tgtEl>
                                              <p:spTgt spid="69"/>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14:presetBounceEnd="40000">
                                      <p:stCondLst>
                                        <p:cond delay="1000"/>
                                      </p:stCondLst>
                                      <p:childTnLst>
                                        <p:set>
                                          <p:cBhvr>
                                            <p:cTn id="51" dur="1" fill="hold">
                                              <p:stCondLst>
                                                <p:cond delay="0"/>
                                              </p:stCondLst>
                                            </p:cTn>
                                            <p:tgtEl>
                                              <p:spTgt spid="71"/>
                                            </p:tgtEl>
                                            <p:attrNameLst>
                                              <p:attrName>style.visibility</p:attrName>
                                            </p:attrNameLst>
                                          </p:cBhvr>
                                          <p:to>
                                            <p:strVal val="visible"/>
                                          </p:to>
                                        </p:set>
                                        <p:anim calcmode="lin" valueType="num" p14:bounceEnd="40000">
                                          <p:cBhvr additive="base">
                                            <p:cTn id="52" dur="750" fill="hold"/>
                                            <p:tgtEl>
                                              <p:spTgt spid="71"/>
                                            </p:tgtEl>
                                            <p:attrNameLst>
                                              <p:attrName>ppt_x</p:attrName>
                                            </p:attrNameLst>
                                          </p:cBhvr>
                                          <p:tavLst>
                                            <p:tav tm="0">
                                              <p:val>
                                                <p:strVal val="1+#ppt_w/2"/>
                                              </p:val>
                                            </p:tav>
                                            <p:tav tm="100000">
                                              <p:val>
                                                <p:strVal val="#ppt_x"/>
                                              </p:val>
                                            </p:tav>
                                          </p:tavLst>
                                        </p:anim>
                                        <p:anim calcmode="lin" valueType="num" p14:bounceEnd="40000">
                                          <p:cBhvr additive="base">
                                            <p:cTn id="53" dur="750" fill="hold"/>
                                            <p:tgtEl>
                                              <p:spTgt spid="71"/>
                                            </p:tgtEl>
                                            <p:attrNameLst>
                                              <p:attrName>ppt_y</p:attrName>
                                            </p:attrNameLst>
                                          </p:cBhvr>
                                          <p:tavLst>
                                            <p:tav tm="0">
                                              <p:val>
                                                <p:strVal val="#ppt_y"/>
                                              </p:val>
                                            </p:tav>
                                            <p:tav tm="100000">
                                              <p:val>
                                                <p:strVal val="#ppt_y"/>
                                              </p:val>
                                            </p:tav>
                                          </p:tavLst>
                                        </p:anim>
                                      </p:childTnLst>
                                    </p:cTn>
                                  </p:par>
                                  <p:par>
                                    <p:cTn id="54" presetID="2" presetClass="entr" presetSubtype="2" fill="hold" grpId="0" nodeType="withEffect" p14:presetBounceEnd="40000">
                                      <p:stCondLst>
                                        <p:cond delay="1250"/>
                                      </p:stCondLst>
                                      <p:childTnLst>
                                        <p:set>
                                          <p:cBhvr>
                                            <p:cTn id="55" dur="1" fill="hold">
                                              <p:stCondLst>
                                                <p:cond delay="0"/>
                                              </p:stCondLst>
                                            </p:cTn>
                                            <p:tgtEl>
                                              <p:spTgt spid="73"/>
                                            </p:tgtEl>
                                            <p:attrNameLst>
                                              <p:attrName>style.visibility</p:attrName>
                                            </p:attrNameLst>
                                          </p:cBhvr>
                                          <p:to>
                                            <p:strVal val="visible"/>
                                          </p:to>
                                        </p:set>
                                        <p:anim calcmode="lin" valueType="num" p14:bounceEnd="40000">
                                          <p:cBhvr additive="base">
                                            <p:cTn id="56" dur="750" fill="hold"/>
                                            <p:tgtEl>
                                              <p:spTgt spid="73"/>
                                            </p:tgtEl>
                                            <p:attrNameLst>
                                              <p:attrName>ppt_x</p:attrName>
                                            </p:attrNameLst>
                                          </p:cBhvr>
                                          <p:tavLst>
                                            <p:tav tm="0">
                                              <p:val>
                                                <p:strVal val="1+#ppt_w/2"/>
                                              </p:val>
                                            </p:tav>
                                            <p:tav tm="100000">
                                              <p:val>
                                                <p:strVal val="#ppt_x"/>
                                              </p:val>
                                            </p:tav>
                                          </p:tavLst>
                                        </p:anim>
                                        <p:anim calcmode="lin" valueType="num" p14:bounceEnd="40000">
                                          <p:cBhvr additive="base">
                                            <p:cTn id="57" dur="750" fill="hold"/>
                                            <p:tgtEl>
                                              <p:spTgt spid="7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animBg="1"/>
          <p:bldP spid="63" grpId="0" animBg="1"/>
          <p:bldP spid="64" grpId="0"/>
          <p:bldP spid="66" grpId="0" animBg="1"/>
          <p:bldP spid="3" grpId="0" animBg="1"/>
          <p:bldP spid="68" grpId="0" animBg="1"/>
          <p:bldP spid="69" grpId="0" animBg="1"/>
          <p:bldP spid="70" grpId="0" animBg="1"/>
          <p:bldP spid="71" grpId="0" animBg="1"/>
          <p:bldP spid="72" grpId="0" animBg="1"/>
          <p:bldP spid="7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additive="base">
                                            <p:cTn id="7" dur="500" fill="hold"/>
                                            <p:tgtEl>
                                              <p:spTgt spid="61"/>
                                            </p:tgtEl>
                                            <p:attrNameLst>
                                              <p:attrName>ppt_x</p:attrName>
                                            </p:attrNameLst>
                                          </p:cBhvr>
                                          <p:tavLst>
                                            <p:tav tm="0">
                                              <p:val>
                                                <p:strVal val="0-#ppt_w/2"/>
                                              </p:val>
                                            </p:tav>
                                            <p:tav tm="100000">
                                              <p:val>
                                                <p:strVal val="#ppt_x"/>
                                              </p:val>
                                            </p:tav>
                                          </p:tavLst>
                                        </p:anim>
                                        <p:anim calcmode="lin" valueType="num">
                                          <p:cBhvr additive="base">
                                            <p:cTn id="8" dur="500" fill="hold"/>
                                            <p:tgtEl>
                                              <p:spTgt spid="61"/>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50"/>
                                      </p:stCondLst>
                                      <p:childTnLst>
                                        <p:set>
                                          <p:cBhvr>
                                            <p:cTn id="10" dur="1" fill="hold">
                                              <p:stCondLst>
                                                <p:cond delay="0"/>
                                              </p:stCondLst>
                                            </p:cTn>
                                            <p:tgtEl>
                                              <p:spTgt spid="62"/>
                                            </p:tgtEl>
                                            <p:attrNameLst>
                                              <p:attrName>style.visibility</p:attrName>
                                            </p:attrNameLst>
                                          </p:cBhvr>
                                          <p:to>
                                            <p:strVal val="visible"/>
                                          </p:to>
                                        </p:set>
                                        <p:anim calcmode="lin" valueType="num">
                                          <p:cBhvr additive="base">
                                            <p:cTn id="11" dur="500" fill="hold"/>
                                            <p:tgtEl>
                                              <p:spTgt spid="62"/>
                                            </p:tgtEl>
                                            <p:attrNameLst>
                                              <p:attrName>ppt_x</p:attrName>
                                            </p:attrNameLst>
                                          </p:cBhvr>
                                          <p:tavLst>
                                            <p:tav tm="0">
                                              <p:val>
                                                <p:strVal val="0-#ppt_w/2"/>
                                              </p:val>
                                            </p:tav>
                                            <p:tav tm="100000">
                                              <p:val>
                                                <p:strVal val="#ppt_x"/>
                                              </p:val>
                                            </p:tav>
                                          </p:tavLst>
                                        </p:anim>
                                        <p:anim calcmode="lin" valueType="num">
                                          <p:cBhvr additive="base">
                                            <p:cTn id="12" dur="500" fill="hold"/>
                                            <p:tgtEl>
                                              <p:spTgt spid="62"/>
                                            </p:tgtEl>
                                            <p:attrNameLst>
                                              <p:attrName>ppt_y</p:attrName>
                                            </p:attrNameLst>
                                          </p:cBhvr>
                                          <p:tavLst>
                                            <p:tav tm="0">
                                              <p:val>
                                                <p:strVal val="#ppt_y"/>
                                              </p:val>
                                            </p:tav>
                                            <p:tav tm="100000">
                                              <p:val>
                                                <p:strVal val="#ppt_y"/>
                                              </p:val>
                                            </p:tav>
                                          </p:tavLst>
                                        </p:anim>
                                      </p:childTnLst>
                                    </p:cTn>
                                  </p:par>
                                  <p:par>
                                    <p:cTn id="13" presetID="37" presetClass="entr" presetSubtype="0" fill="hold" grpId="0" nodeType="withEffect">
                                      <p:stCondLst>
                                        <p:cond delay="750"/>
                                      </p:stCondLst>
                                      <p:childTnLst>
                                        <p:set>
                                          <p:cBhvr>
                                            <p:cTn id="14" dur="1" fill="hold">
                                              <p:stCondLst>
                                                <p:cond delay="0"/>
                                              </p:stCondLst>
                                            </p:cTn>
                                            <p:tgtEl>
                                              <p:spTgt spid="63"/>
                                            </p:tgtEl>
                                            <p:attrNameLst>
                                              <p:attrName>style.visibility</p:attrName>
                                            </p:attrNameLst>
                                          </p:cBhvr>
                                          <p:to>
                                            <p:strVal val="visible"/>
                                          </p:to>
                                        </p:set>
                                        <p:animEffect transition="in" filter="fade">
                                          <p:cBhvr>
                                            <p:cTn id="15" dur="1000"/>
                                            <p:tgtEl>
                                              <p:spTgt spid="63"/>
                                            </p:tgtEl>
                                          </p:cBhvr>
                                        </p:animEffect>
                                        <p:anim calcmode="lin" valueType="num">
                                          <p:cBhvr>
                                            <p:cTn id="16" dur="1000" fill="hold"/>
                                            <p:tgtEl>
                                              <p:spTgt spid="63"/>
                                            </p:tgtEl>
                                            <p:attrNameLst>
                                              <p:attrName>ppt_x</p:attrName>
                                            </p:attrNameLst>
                                          </p:cBhvr>
                                          <p:tavLst>
                                            <p:tav tm="0">
                                              <p:val>
                                                <p:strVal val="#ppt_x"/>
                                              </p:val>
                                            </p:tav>
                                            <p:tav tm="100000">
                                              <p:val>
                                                <p:strVal val="#ppt_x"/>
                                              </p:val>
                                            </p:tav>
                                          </p:tavLst>
                                        </p:anim>
                                        <p:anim calcmode="lin" valueType="num">
                                          <p:cBhvr>
                                            <p:cTn id="17" dur="900" decel="100000" fill="hold"/>
                                            <p:tgtEl>
                                              <p:spTgt spid="63"/>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63"/>
                                            </p:tgtEl>
                                            <p:attrNameLst>
                                              <p:attrName>ppt_y</p:attrName>
                                            </p:attrNameLst>
                                          </p:cBhvr>
                                          <p:tavLst>
                                            <p:tav tm="0">
                                              <p:val>
                                                <p:strVal val="#ppt_y-.03"/>
                                              </p:val>
                                            </p:tav>
                                            <p:tav tm="100000">
                                              <p:val>
                                                <p:strVal val="#ppt_y"/>
                                              </p:val>
                                            </p:tav>
                                          </p:tavLst>
                                        </p:anim>
                                      </p:childTnLst>
                                    </p:cTn>
                                  </p:par>
                                  <p:par>
                                    <p:cTn id="19" presetID="41" presetClass="entr" presetSubtype="0" fill="hold" grpId="0" nodeType="withEffect">
                                      <p:stCondLst>
                                        <p:cond delay="500"/>
                                      </p:stCondLst>
                                      <p:iterate type="lt">
                                        <p:tmPct val="10000"/>
                                      </p:iterate>
                                      <p:childTnLst>
                                        <p:set>
                                          <p:cBhvr>
                                            <p:cTn id="20" dur="1" fill="hold">
                                              <p:stCondLst>
                                                <p:cond delay="0"/>
                                              </p:stCondLst>
                                            </p:cTn>
                                            <p:tgtEl>
                                              <p:spTgt spid="64"/>
                                            </p:tgtEl>
                                            <p:attrNameLst>
                                              <p:attrName>style.visibility</p:attrName>
                                            </p:attrNameLst>
                                          </p:cBhvr>
                                          <p:to>
                                            <p:strVal val="visible"/>
                                          </p:to>
                                        </p:set>
                                        <p:anim calcmode="lin" valueType="num">
                                          <p:cBhvr>
                                            <p:cTn id="21"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4"/>
                                            </p:tgtEl>
                                            <p:attrNameLst>
                                              <p:attrName>ppt_y</p:attrName>
                                            </p:attrNameLst>
                                          </p:cBhvr>
                                          <p:tavLst>
                                            <p:tav tm="0">
                                              <p:val>
                                                <p:strVal val="#ppt_y"/>
                                              </p:val>
                                            </p:tav>
                                            <p:tav tm="100000">
                                              <p:val>
                                                <p:strVal val="#ppt_y"/>
                                              </p:val>
                                            </p:tav>
                                          </p:tavLst>
                                        </p:anim>
                                        <p:anim calcmode="lin" valueType="num">
                                          <p:cBhvr>
                                            <p:cTn id="23"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4"/>
                                            </p:tgtEl>
                                          </p:cBhvr>
                                        </p:animEffect>
                                      </p:childTnLst>
                                    </p:cTn>
                                  </p:par>
                                  <p:par>
                                    <p:cTn id="26" presetID="2" presetClass="entr" presetSubtype="8" fill="hold" grpId="0" nodeType="withEffect">
                                      <p:stCondLst>
                                        <p:cond delay="500"/>
                                      </p:stCondLst>
                                      <p:childTnLst>
                                        <p:set>
                                          <p:cBhvr>
                                            <p:cTn id="27" dur="1" fill="hold">
                                              <p:stCondLst>
                                                <p:cond delay="0"/>
                                              </p:stCondLst>
                                            </p:cTn>
                                            <p:tgtEl>
                                              <p:spTgt spid="66"/>
                                            </p:tgtEl>
                                            <p:attrNameLst>
                                              <p:attrName>style.visibility</p:attrName>
                                            </p:attrNameLst>
                                          </p:cBhvr>
                                          <p:to>
                                            <p:strVal val="visible"/>
                                          </p:to>
                                        </p:set>
                                        <p:anim calcmode="lin" valueType="num">
                                          <p:cBhvr additive="base">
                                            <p:cTn id="28" dur="750" fill="hold"/>
                                            <p:tgtEl>
                                              <p:spTgt spid="66"/>
                                            </p:tgtEl>
                                            <p:attrNameLst>
                                              <p:attrName>ppt_x</p:attrName>
                                            </p:attrNameLst>
                                          </p:cBhvr>
                                          <p:tavLst>
                                            <p:tav tm="0">
                                              <p:val>
                                                <p:strVal val="0-#ppt_w/2"/>
                                              </p:val>
                                            </p:tav>
                                            <p:tav tm="100000">
                                              <p:val>
                                                <p:strVal val="#ppt_x"/>
                                              </p:val>
                                            </p:tav>
                                          </p:tavLst>
                                        </p:anim>
                                        <p:anim calcmode="lin" valueType="num">
                                          <p:cBhvr additive="base">
                                            <p:cTn id="29" dur="750" fill="hold"/>
                                            <p:tgtEl>
                                              <p:spTgt spid="66"/>
                                            </p:tgtEl>
                                            <p:attrNameLst>
                                              <p:attrName>ppt_y</p:attrName>
                                            </p:attrNameLst>
                                          </p:cBhvr>
                                          <p:tavLst>
                                            <p:tav tm="0">
                                              <p:val>
                                                <p:strVal val="#ppt_y"/>
                                              </p:val>
                                            </p:tav>
                                            <p:tav tm="100000">
                                              <p:val>
                                                <p:strVal val="#ppt_y"/>
                                              </p:val>
                                            </p:tav>
                                          </p:tavLst>
                                        </p:anim>
                                      </p:childTnLst>
                                    </p:cTn>
                                  </p:par>
                                  <p:par>
                                    <p:cTn id="30" presetID="2" presetClass="entr" presetSubtype="8" fill="hold" grpId="0" nodeType="withEffect">
                                      <p:stCondLst>
                                        <p:cond delay="750"/>
                                      </p:stCondLst>
                                      <p:childTnLst>
                                        <p:set>
                                          <p:cBhvr>
                                            <p:cTn id="31" dur="1" fill="hold">
                                              <p:stCondLst>
                                                <p:cond delay="0"/>
                                              </p:stCondLst>
                                            </p:cTn>
                                            <p:tgtEl>
                                              <p:spTgt spid="68"/>
                                            </p:tgtEl>
                                            <p:attrNameLst>
                                              <p:attrName>style.visibility</p:attrName>
                                            </p:attrNameLst>
                                          </p:cBhvr>
                                          <p:to>
                                            <p:strVal val="visible"/>
                                          </p:to>
                                        </p:set>
                                        <p:anim calcmode="lin" valueType="num">
                                          <p:cBhvr additive="base">
                                            <p:cTn id="32" dur="750" fill="hold"/>
                                            <p:tgtEl>
                                              <p:spTgt spid="68"/>
                                            </p:tgtEl>
                                            <p:attrNameLst>
                                              <p:attrName>ppt_x</p:attrName>
                                            </p:attrNameLst>
                                          </p:cBhvr>
                                          <p:tavLst>
                                            <p:tav tm="0">
                                              <p:val>
                                                <p:strVal val="0-#ppt_w/2"/>
                                              </p:val>
                                            </p:tav>
                                            <p:tav tm="100000">
                                              <p:val>
                                                <p:strVal val="#ppt_x"/>
                                              </p:val>
                                            </p:tav>
                                          </p:tavLst>
                                        </p:anim>
                                        <p:anim calcmode="lin" valueType="num">
                                          <p:cBhvr additive="base">
                                            <p:cTn id="33" dur="750" fill="hold"/>
                                            <p:tgtEl>
                                              <p:spTgt spid="68"/>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1000"/>
                                      </p:stCondLst>
                                      <p:childTnLst>
                                        <p:set>
                                          <p:cBhvr>
                                            <p:cTn id="35" dur="1" fill="hold">
                                              <p:stCondLst>
                                                <p:cond delay="0"/>
                                              </p:stCondLst>
                                            </p:cTn>
                                            <p:tgtEl>
                                              <p:spTgt spid="70"/>
                                            </p:tgtEl>
                                            <p:attrNameLst>
                                              <p:attrName>style.visibility</p:attrName>
                                            </p:attrNameLst>
                                          </p:cBhvr>
                                          <p:to>
                                            <p:strVal val="visible"/>
                                          </p:to>
                                        </p:set>
                                        <p:anim calcmode="lin" valueType="num">
                                          <p:cBhvr additive="base">
                                            <p:cTn id="36" dur="750" fill="hold"/>
                                            <p:tgtEl>
                                              <p:spTgt spid="70"/>
                                            </p:tgtEl>
                                            <p:attrNameLst>
                                              <p:attrName>ppt_x</p:attrName>
                                            </p:attrNameLst>
                                          </p:cBhvr>
                                          <p:tavLst>
                                            <p:tav tm="0">
                                              <p:val>
                                                <p:strVal val="0-#ppt_w/2"/>
                                              </p:val>
                                            </p:tav>
                                            <p:tav tm="100000">
                                              <p:val>
                                                <p:strVal val="#ppt_x"/>
                                              </p:val>
                                            </p:tav>
                                          </p:tavLst>
                                        </p:anim>
                                        <p:anim calcmode="lin" valueType="num">
                                          <p:cBhvr additive="base">
                                            <p:cTn id="37" dur="750" fill="hold"/>
                                            <p:tgtEl>
                                              <p:spTgt spid="70"/>
                                            </p:tgtEl>
                                            <p:attrNameLst>
                                              <p:attrName>ppt_y</p:attrName>
                                            </p:attrNameLst>
                                          </p:cBhvr>
                                          <p:tavLst>
                                            <p:tav tm="0">
                                              <p:val>
                                                <p:strVal val="#ppt_y"/>
                                              </p:val>
                                            </p:tav>
                                            <p:tav tm="100000">
                                              <p:val>
                                                <p:strVal val="#ppt_y"/>
                                              </p:val>
                                            </p:tav>
                                          </p:tavLst>
                                        </p:anim>
                                      </p:childTnLst>
                                    </p:cTn>
                                  </p:par>
                                  <p:par>
                                    <p:cTn id="38" presetID="2" presetClass="entr" presetSubtype="8" fill="hold" grpId="0" nodeType="withEffect">
                                      <p:stCondLst>
                                        <p:cond delay="1250"/>
                                      </p:stCondLst>
                                      <p:childTnLst>
                                        <p:set>
                                          <p:cBhvr>
                                            <p:cTn id="39" dur="1" fill="hold">
                                              <p:stCondLst>
                                                <p:cond delay="0"/>
                                              </p:stCondLst>
                                            </p:cTn>
                                            <p:tgtEl>
                                              <p:spTgt spid="72"/>
                                            </p:tgtEl>
                                            <p:attrNameLst>
                                              <p:attrName>style.visibility</p:attrName>
                                            </p:attrNameLst>
                                          </p:cBhvr>
                                          <p:to>
                                            <p:strVal val="visible"/>
                                          </p:to>
                                        </p:set>
                                        <p:anim calcmode="lin" valueType="num">
                                          <p:cBhvr additive="base">
                                            <p:cTn id="40" dur="750" fill="hold"/>
                                            <p:tgtEl>
                                              <p:spTgt spid="72"/>
                                            </p:tgtEl>
                                            <p:attrNameLst>
                                              <p:attrName>ppt_x</p:attrName>
                                            </p:attrNameLst>
                                          </p:cBhvr>
                                          <p:tavLst>
                                            <p:tav tm="0">
                                              <p:val>
                                                <p:strVal val="0-#ppt_w/2"/>
                                              </p:val>
                                            </p:tav>
                                            <p:tav tm="100000">
                                              <p:val>
                                                <p:strVal val="#ppt_x"/>
                                              </p:val>
                                            </p:tav>
                                          </p:tavLst>
                                        </p:anim>
                                        <p:anim calcmode="lin" valueType="num">
                                          <p:cBhvr additive="base">
                                            <p:cTn id="41" dur="750" fill="hold"/>
                                            <p:tgtEl>
                                              <p:spTgt spid="72"/>
                                            </p:tgtEl>
                                            <p:attrNameLst>
                                              <p:attrName>ppt_y</p:attrName>
                                            </p:attrNameLst>
                                          </p:cBhvr>
                                          <p:tavLst>
                                            <p:tav tm="0">
                                              <p:val>
                                                <p:strVal val="#ppt_y"/>
                                              </p:val>
                                            </p:tav>
                                            <p:tav tm="100000">
                                              <p:val>
                                                <p:strVal val="#ppt_y"/>
                                              </p:val>
                                            </p:tav>
                                          </p:tavLst>
                                        </p:anim>
                                      </p:childTnLst>
                                    </p:cTn>
                                  </p:par>
                                  <p:par>
                                    <p:cTn id="42" presetID="2" presetClass="entr" presetSubtype="8" fill="hold" grpId="0" nodeType="withEffect">
                                      <p:stCondLst>
                                        <p:cond delay="1500"/>
                                      </p:stCondLst>
                                      <p:childTnLst>
                                        <p:set>
                                          <p:cBhvr>
                                            <p:cTn id="43" dur="1" fill="hold">
                                              <p:stCondLst>
                                                <p:cond delay="0"/>
                                              </p:stCondLst>
                                            </p:cTn>
                                            <p:tgtEl>
                                              <p:spTgt spid="74"/>
                                            </p:tgtEl>
                                            <p:attrNameLst>
                                              <p:attrName>style.visibility</p:attrName>
                                            </p:attrNameLst>
                                          </p:cBhvr>
                                          <p:to>
                                            <p:strVal val="visible"/>
                                          </p:to>
                                        </p:set>
                                        <p:anim calcmode="lin" valueType="num">
                                          <p:cBhvr additive="base">
                                            <p:cTn id="44" dur="750" fill="hold"/>
                                            <p:tgtEl>
                                              <p:spTgt spid="74"/>
                                            </p:tgtEl>
                                            <p:attrNameLst>
                                              <p:attrName>ppt_x</p:attrName>
                                            </p:attrNameLst>
                                          </p:cBhvr>
                                          <p:tavLst>
                                            <p:tav tm="0">
                                              <p:val>
                                                <p:strVal val="0-#ppt_w/2"/>
                                              </p:val>
                                            </p:tav>
                                            <p:tav tm="100000">
                                              <p:val>
                                                <p:strVal val="#ppt_x"/>
                                              </p:val>
                                            </p:tav>
                                          </p:tavLst>
                                        </p:anim>
                                        <p:anim calcmode="lin" valueType="num">
                                          <p:cBhvr additive="base">
                                            <p:cTn id="45" dur="750" fill="hold"/>
                                            <p:tgtEl>
                                              <p:spTgt spid="74"/>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500"/>
                                      </p:stCondLst>
                                      <p:childTnLst>
                                        <p:set>
                                          <p:cBhvr>
                                            <p:cTn id="47" dur="1" fill="hold">
                                              <p:stCondLst>
                                                <p:cond delay="0"/>
                                              </p:stCondLst>
                                            </p:cTn>
                                            <p:tgtEl>
                                              <p:spTgt spid="3"/>
                                            </p:tgtEl>
                                            <p:attrNameLst>
                                              <p:attrName>style.visibility</p:attrName>
                                            </p:attrNameLst>
                                          </p:cBhvr>
                                          <p:to>
                                            <p:strVal val="visible"/>
                                          </p:to>
                                        </p:set>
                                        <p:anim calcmode="lin" valueType="num">
                                          <p:cBhvr additive="base">
                                            <p:cTn id="48" dur="750" fill="hold"/>
                                            <p:tgtEl>
                                              <p:spTgt spid="3"/>
                                            </p:tgtEl>
                                            <p:attrNameLst>
                                              <p:attrName>ppt_x</p:attrName>
                                            </p:attrNameLst>
                                          </p:cBhvr>
                                          <p:tavLst>
                                            <p:tav tm="0">
                                              <p:val>
                                                <p:strVal val="1+#ppt_w/2"/>
                                              </p:val>
                                            </p:tav>
                                            <p:tav tm="100000">
                                              <p:val>
                                                <p:strVal val="#ppt_x"/>
                                              </p:val>
                                            </p:tav>
                                          </p:tavLst>
                                        </p:anim>
                                        <p:anim calcmode="lin" valueType="num">
                                          <p:cBhvr additive="base">
                                            <p:cTn id="49" dur="750" fill="hold"/>
                                            <p:tgtEl>
                                              <p:spTgt spid="3"/>
                                            </p:tgtEl>
                                            <p:attrNameLst>
                                              <p:attrName>ppt_y</p:attrName>
                                            </p:attrNameLst>
                                          </p:cBhvr>
                                          <p:tavLst>
                                            <p:tav tm="0">
                                              <p:val>
                                                <p:strVal val="#ppt_y"/>
                                              </p:val>
                                            </p:tav>
                                            <p:tav tm="100000">
                                              <p:val>
                                                <p:strVal val="#ppt_y"/>
                                              </p:val>
                                            </p:tav>
                                          </p:tavLst>
                                        </p:anim>
                                      </p:childTnLst>
                                    </p:cTn>
                                  </p:par>
                                  <p:par>
                                    <p:cTn id="50" presetID="2" presetClass="entr" presetSubtype="2" fill="hold" grpId="0" nodeType="withEffect">
                                      <p:stCondLst>
                                        <p:cond delay="750"/>
                                      </p:stCondLst>
                                      <p:childTnLst>
                                        <p:set>
                                          <p:cBhvr>
                                            <p:cTn id="51" dur="1" fill="hold">
                                              <p:stCondLst>
                                                <p:cond delay="0"/>
                                              </p:stCondLst>
                                            </p:cTn>
                                            <p:tgtEl>
                                              <p:spTgt spid="69"/>
                                            </p:tgtEl>
                                            <p:attrNameLst>
                                              <p:attrName>style.visibility</p:attrName>
                                            </p:attrNameLst>
                                          </p:cBhvr>
                                          <p:to>
                                            <p:strVal val="visible"/>
                                          </p:to>
                                        </p:set>
                                        <p:anim calcmode="lin" valueType="num">
                                          <p:cBhvr additive="base">
                                            <p:cTn id="52" dur="750" fill="hold"/>
                                            <p:tgtEl>
                                              <p:spTgt spid="69"/>
                                            </p:tgtEl>
                                            <p:attrNameLst>
                                              <p:attrName>ppt_x</p:attrName>
                                            </p:attrNameLst>
                                          </p:cBhvr>
                                          <p:tavLst>
                                            <p:tav tm="0">
                                              <p:val>
                                                <p:strVal val="1+#ppt_w/2"/>
                                              </p:val>
                                            </p:tav>
                                            <p:tav tm="100000">
                                              <p:val>
                                                <p:strVal val="#ppt_x"/>
                                              </p:val>
                                            </p:tav>
                                          </p:tavLst>
                                        </p:anim>
                                        <p:anim calcmode="lin" valueType="num">
                                          <p:cBhvr additive="base">
                                            <p:cTn id="53" dur="750" fill="hold"/>
                                            <p:tgtEl>
                                              <p:spTgt spid="69"/>
                                            </p:tgtEl>
                                            <p:attrNameLst>
                                              <p:attrName>ppt_y</p:attrName>
                                            </p:attrNameLst>
                                          </p:cBhvr>
                                          <p:tavLst>
                                            <p:tav tm="0">
                                              <p:val>
                                                <p:strVal val="#ppt_y"/>
                                              </p:val>
                                            </p:tav>
                                            <p:tav tm="100000">
                                              <p:val>
                                                <p:strVal val="#ppt_y"/>
                                              </p:val>
                                            </p:tav>
                                          </p:tavLst>
                                        </p:anim>
                                      </p:childTnLst>
                                    </p:cTn>
                                  </p:par>
                                  <p:par>
                                    <p:cTn id="54" presetID="2" presetClass="entr" presetSubtype="2" fill="hold" grpId="0" nodeType="withEffect">
                                      <p:stCondLst>
                                        <p:cond delay="1000"/>
                                      </p:stCondLst>
                                      <p:childTnLst>
                                        <p:set>
                                          <p:cBhvr>
                                            <p:cTn id="55" dur="1" fill="hold">
                                              <p:stCondLst>
                                                <p:cond delay="0"/>
                                              </p:stCondLst>
                                            </p:cTn>
                                            <p:tgtEl>
                                              <p:spTgt spid="71"/>
                                            </p:tgtEl>
                                            <p:attrNameLst>
                                              <p:attrName>style.visibility</p:attrName>
                                            </p:attrNameLst>
                                          </p:cBhvr>
                                          <p:to>
                                            <p:strVal val="visible"/>
                                          </p:to>
                                        </p:set>
                                        <p:anim calcmode="lin" valueType="num">
                                          <p:cBhvr additive="base">
                                            <p:cTn id="56" dur="750" fill="hold"/>
                                            <p:tgtEl>
                                              <p:spTgt spid="71"/>
                                            </p:tgtEl>
                                            <p:attrNameLst>
                                              <p:attrName>ppt_x</p:attrName>
                                            </p:attrNameLst>
                                          </p:cBhvr>
                                          <p:tavLst>
                                            <p:tav tm="0">
                                              <p:val>
                                                <p:strVal val="1+#ppt_w/2"/>
                                              </p:val>
                                            </p:tav>
                                            <p:tav tm="100000">
                                              <p:val>
                                                <p:strVal val="#ppt_x"/>
                                              </p:val>
                                            </p:tav>
                                          </p:tavLst>
                                        </p:anim>
                                        <p:anim calcmode="lin" valueType="num">
                                          <p:cBhvr additive="base">
                                            <p:cTn id="57" dur="750" fill="hold"/>
                                            <p:tgtEl>
                                              <p:spTgt spid="71"/>
                                            </p:tgtEl>
                                            <p:attrNameLst>
                                              <p:attrName>ppt_y</p:attrName>
                                            </p:attrNameLst>
                                          </p:cBhvr>
                                          <p:tavLst>
                                            <p:tav tm="0">
                                              <p:val>
                                                <p:strVal val="#ppt_y"/>
                                              </p:val>
                                            </p:tav>
                                            <p:tav tm="100000">
                                              <p:val>
                                                <p:strVal val="#ppt_y"/>
                                              </p:val>
                                            </p:tav>
                                          </p:tavLst>
                                        </p:anim>
                                      </p:childTnLst>
                                    </p:cTn>
                                  </p:par>
                                  <p:par>
                                    <p:cTn id="58" presetID="2" presetClass="entr" presetSubtype="2" fill="hold" grpId="0" nodeType="withEffect">
                                      <p:stCondLst>
                                        <p:cond delay="1250"/>
                                      </p:stCondLst>
                                      <p:childTnLst>
                                        <p:set>
                                          <p:cBhvr>
                                            <p:cTn id="59" dur="1" fill="hold">
                                              <p:stCondLst>
                                                <p:cond delay="0"/>
                                              </p:stCondLst>
                                            </p:cTn>
                                            <p:tgtEl>
                                              <p:spTgt spid="73"/>
                                            </p:tgtEl>
                                            <p:attrNameLst>
                                              <p:attrName>style.visibility</p:attrName>
                                            </p:attrNameLst>
                                          </p:cBhvr>
                                          <p:to>
                                            <p:strVal val="visible"/>
                                          </p:to>
                                        </p:set>
                                        <p:anim calcmode="lin" valueType="num">
                                          <p:cBhvr additive="base">
                                            <p:cTn id="60" dur="750" fill="hold"/>
                                            <p:tgtEl>
                                              <p:spTgt spid="73"/>
                                            </p:tgtEl>
                                            <p:attrNameLst>
                                              <p:attrName>ppt_x</p:attrName>
                                            </p:attrNameLst>
                                          </p:cBhvr>
                                          <p:tavLst>
                                            <p:tav tm="0">
                                              <p:val>
                                                <p:strVal val="1+#ppt_w/2"/>
                                              </p:val>
                                            </p:tav>
                                            <p:tav tm="100000">
                                              <p:val>
                                                <p:strVal val="#ppt_x"/>
                                              </p:val>
                                            </p:tav>
                                          </p:tavLst>
                                        </p:anim>
                                        <p:anim calcmode="lin" valueType="num">
                                          <p:cBhvr additive="base">
                                            <p:cTn id="61" dur="750" fill="hold"/>
                                            <p:tgtEl>
                                              <p:spTgt spid="73"/>
                                            </p:tgtEl>
                                            <p:attrNameLst>
                                              <p:attrName>ppt_y</p:attrName>
                                            </p:attrNameLst>
                                          </p:cBhvr>
                                          <p:tavLst>
                                            <p:tav tm="0">
                                              <p:val>
                                                <p:strVal val="#ppt_y"/>
                                              </p:val>
                                            </p:tav>
                                            <p:tav tm="100000">
                                              <p:val>
                                                <p:strVal val="#ppt_y"/>
                                              </p:val>
                                            </p:tav>
                                          </p:tavLst>
                                        </p:anim>
                                      </p:childTnLst>
                                    </p:cTn>
                                  </p:par>
                                  <p:par>
                                    <p:cTn id="62" presetID="2" presetClass="entr" presetSubtype="2" fill="hold" grpId="0" nodeType="withEffect">
                                      <p:stCondLst>
                                        <p:cond delay="1500"/>
                                      </p:stCondLst>
                                      <p:childTnLst>
                                        <p:set>
                                          <p:cBhvr>
                                            <p:cTn id="63" dur="1" fill="hold">
                                              <p:stCondLst>
                                                <p:cond delay="0"/>
                                              </p:stCondLst>
                                            </p:cTn>
                                            <p:tgtEl>
                                              <p:spTgt spid="75"/>
                                            </p:tgtEl>
                                            <p:attrNameLst>
                                              <p:attrName>style.visibility</p:attrName>
                                            </p:attrNameLst>
                                          </p:cBhvr>
                                          <p:to>
                                            <p:strVal val="visible"/>
                                          </p:to>
                                        </p:set>
                                        <p:anim calcmode="lin" valueType="num">
                                          <p:cBhvr additive="base">
                                            <p:cTn id="64" dur="750" fill="hold"/>
                                            <p:tgtEl>
                                              <p:spTgt spid="75"/>
                                            </p:tgtEl>
                                            <p:attrNameLst>
                                              <p:attrName>ppt_x</p:attrName>
                                            </p:attrNameLst>
                                          </p:cBhvr>
                                          <p:tavLst>
                                            <p:tav tm="0">
                                              <p:val>
                                                <p:strVal val="1+#ppt_w/2"/>
                                              </p:val>
                                            </p:tav>
                                            <p:tav tm="100000">
                                              <p:val>
                                                <p:strVal val="#ppt_x"/>
                                              </p:val>
                                            </p:tav>
                                          </p:tavLst>
                                        </p:anim>
                                        <p:anim calcmode="lin" valueType="num">
                                          <p:cBhvr additive="base">
                                            <p:cTn id="65" dur="750" fill="hold"/>
                                            <p:tgtEl>
                                              <p:spTgt spid="7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2" grpId="0" animBg="1"/>
          <p:bldP spid="63" grpId="0" animBg="1"/>
          <p:bldP spid="64" grpId="0"/>
          <p:bldP spid="66" grpId="0" animBg="1"/>
          <p:bldP spid="3" grpId="0" animBg="1"/>
          <p:bldP spid="68" grpId="0" animBg="1"/>
          <p:bldP spid="69" grpId="0" animBg="1"/>
          <p:bldP spid="70" grpId="0" animBg="1"/>
          <p:bldP spid="71" grpId="0" animBg="1"/>
          <p:bldP spid="72" grpId="0" animBg="1"/>
          <p:bldP spid="73" grpId="0" animBg="1"/>
          <p:bldP spid="74" grpId="0" animBg="1"/>
          <p:bldP spid="75" grpId="0" animBg="1"/>
        </p:bldLst>
      </p:timing>
    </mc:Fallback>
  </mc:AlternateContent>
  <p:extLst>
    <p:ext uri="{E180D4A7-C9FB-4DFB-919C-405C955672EB}">
      <p14:showEvtLst xmlns:p14="http://schemas.microsoft.com/office/powerpoint/2010/main">
        <p14:playEvt time="1" objId="2"/>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椭圆 37"/>
          <p:cNvSpPr/>
          <p:nvPr/>
        </p:nvSpPr>
        <p:spPr>
          <a:xfrm>
            <a:off x="1580827" y="-1071319"/>
            <a:ext cx="9020016" cy="9020012"/>
          </a:xfrm>
          <a:prstGeom prst="ellipse">
            <a:avLst/>
          </a:prstGeom>
          <a:solidFill>
            <a:srgbClr val="CFDEE5"/>
          </a:solidFill>
          <a:ln w="76200" cap="flat" cmpd="sng" algn="ctr">
            <a:noFill/>
            <a:prstDash val="solid"/>
            <a:miter lim="800000"/>
          </a:ln>
          <a:effectLst>
            <a:innerShdw blurRad="254000" dist="63500" dir="13500000">
              <a:prstClr val="black">
                <a:alpha val="40000"/>
              </a:prstClr>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49" name="椭圆 48"/>
          <p:cNvSpPr/>
          <p:nvPr/>
        </p:nvSpPr>
        <p:spPr>
          <a:xfrm>
            <a:off x="3489055" y="836908"/>
            <a:ext cx="5203560" cy="5203558"/>
          </a:xfrm>
          <a:prstGeom prst="ellipse">
            <a:avLst/>
          </a:prstGeom>
          <a:solidFill>
            <a:srgbClr val="E5EEF3"/>
          </a:solidFill>
          <a:ln w="152400" cap="flat" cmpd="sng" algn="ctr">
            <a:solidFill>
              <a:schemeClr val="bg1"/>
            </a:solidFill>
            <a:prstDash val="solid"/>
            <a:miter lim="800000"/>
          </a:ln>
          <a:effectLst>
            <a:glow rad="165100">
              <a:srgbClr val="5F6F77">
                <a:alpha val="40000"/>
              </a:srgbClr>
            </a:glow>
            <a:innerShdw blurRad="381000">
              <a:srgbClr val="5F6F77"/>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50" name="文本框 49"/>
          <p:cNvSpPr txBox="1"/>
          <p:nvPr/>
        </p:nvSpPr>
        <p:spPr>
          <a:xfrm>
            <a:off x="5320432" y="1400745"/>
            <a:ext cx="1540806" cy="2646878"/>
          </a:xfrm>
          <a:prstGeom prst="rect">
            <a:avLst/>
          </a:prstGeom>
          <a:noFill/>
        </p:spPr>
        <p:txBody>
          <a:bodyPr wrap="none" rtlCol="0">
            <a:spAutoFit/>
          </a:bodyPr>
          <a:lstStyle/>
          <a:p>
            <a:r>
              <a:rPr lang="en-US" altLang="zh-CN" sz="16600" dirty="0">
                <a:solidFill>
                  <a:srgbClr val="596481"/>
                </a:solidFill>
                <a:effectLst>
                  <a:outerShdw blurRad="38100" dist="38100" dir="2700000" algn="tl">
                    <a:srgbClr val="000000">
                      <a:alpha val="20000"/>
                    </a:srgbClr>
                  </a:outerShdw>
                </a:effectLst>
                <a:latin typeface="+mj-lt"/>
              </a:rPr>
              <a:t>01</a:t>
            </a:r>
            <a:endParaRPr lang="zh-CN" altLang="en-US" sz="16600" dirty="0">
              <a:solidFill>
                <a:srgbClr val="596481"/>
              </a:solidFill>
              <a:effectLst>
                <a:outerShdw blurRad="38100" dist="38100" dir="2700000" algn="tl">
                  <a:srgbClr val="000000">
                    <a:alpha val="20000"/>
                  </a:srgbClr>
                </a:outerShdw>
              </a:effectLst>
              <a:latin typeface="+mj-lt"/>
            </a:endParaRPr>
          </a:p>
        </p:txBody>
      </p:sp>
      <p:sp>
        <p:nvSpPr>
          <p:cNvPr id="35" name="文本框 34"/>
          <p:cNvSpPr txBox="1"/>
          <p:nvPr/>
        </p:nvSpPr>
        <p:spPr>
          <a:xfrm>
            <a:off x="4839538" y="3790200"/>
            <a:ext cx="2595583" cy="835998"/>
          </a:xfrm>
          <a:prstGeom prst="rect">
            <a:avLst/>
          </a:prstGeom>
          <a:noFill/>
        </p:spPr>
        <p:txBody>
          <a:bodyPr wrap="none" rtlCol="0">
            <a:spAutoFit/>
          </a:bodyPr>
          <a:lstStyle/>
          <a:p>
            <a:pPr algn="ctr" defTabSz="914400">
              <a:lnSpc>
                <a:spcPct val="120000"/>
              </a:lnSpc>
            </a:pPr>
            <a:r>
              <a:rPr lang="zh-CN" altLang="en-US" sz="4400" kern="0" spc="300" dirty="0">
                <a:solidFill>
                  <a:srgbClr val="596481"/>
                </a:solidFill>
                <a:latin typeface="Adobe 黑体 Std R" panose="020B0400000000000000" pitchFamily="34" charset="-122"/>
                <a:ea typeface="Adobe 黑体 Std R" panose="020B0400000000000000" pitchFamily="34" charset="-122"/>
              </a:rPr>
              <a:t>项目概述</a:t>
            </a:r>
          </a:p>
        </p:txBody>
      </p:sp>
      <p:grpSp>
        <p:nvGrpSpPr>
          <p:cNvPr id="51" name="PA_组合 2"/>
          <p:cNvGrpSpPr/>
          <p:nvPr>
            <p:custDataLst>
              <p:tags r:id="rId1"/>
            </p:custDataLst>
          </p:nvPr>
        </p:nvGrpSpPr>
        <p:grpSpPr>
          <a:xfrm rot="2892895">
            <a:off x="3783001" y="1399475"/>
            <a:ext cx="4628273" cy="4147298"/>
            <a:chOff x="4020288" y="1663823"/>
            <a:chExt cx="4176375" cy="3742362"/>
          </a:xfrm>
          <a:solidFill>
            <a:srgbClr val="3A72C6"/>
          </a:solidFill>
        </p:grpSpPr>
        <p:sp>
          <p:nvSpPr>
            <p:cNvPr id="52" name="椭圆 51"/>
            <p:cNvSpPr/>
            <p:nvPr/>
          </p:nvSpPr>
          <p:spPr>
            <a:xfrm>
              <a:off x="4020288" y="1663823"/>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 name="椭圆 52"/>
            <p:cNvSpPr/>
            <p:nvPr/>
          </p:nvSpPr>
          <p:spPr>
            <a:xfrm>
              <a:off x="8010212" y="5219734"/>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4" name="PA_组合 1"/>
          <p:cNvGrpSpPr/>
          <p:nvPr>
            <p:custDataLst>
              <p:tags r:id="rId2"/>
            </p:custDataLst>
          </p:nvPr>
        </p:nvGrpSpPr>
        <p:grpSpPr>
          <a:xfrm rot="2533353">
            <a:off x="3767691" y="1332730"/>
            <a:ext cx="4643443" cy="4213019"/>
            <a:chOff x="4014560" y="1662324"/>
            <a:chExt cx="4190033" cy="3801649"/>
          </a:xfrm>
          <a:solidFill>
            <a:srgbClr val="3A72C6"/>
          </a:solidFill>
        </p:grpSpPr>
        <p:sp>
          <p:nvSpPr>
            <p:cNvPr id="55" name="椭圆 54"/>
            <p:cNvSpPr/>
            <p:nvPr/>
          </p:nvSpPr>
          <p:spPr>
            <a:xfrm>
              <a:off x="4014560" y="5277523"/>
              <a:ext cx="186452" cy="186450"/>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6" name="椭圆 55"/>
            <p:cNvSpPr/>
            <p:nvPr/>
          </p:nvSpPr>
          <p:spPr>
            <a:xfrm>
              <a:off x="8018142" y="1662324"/>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Tree>
    <p:extLst>
      <p:ext uri="{BB962C8B-B14F-4D97-AF65-F5344CB8AC3E}">
        <p14:creationId xmlns:p14="http://schemas.microsoft.com/office/powerpoint/2010/main" val="1563156367"/>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ppt_w</p:attrName>
                                        </p:attrNameLst>
                                      </p:cBhvr>
                                      <p:tavLst>
                                        <p:tav tm="0">
                                          <p:val>
                                            <p:fltVal val="0"/>
                                          </p:val>
                                        </p:tav>
                                        <p:tav tm="100000">
                                          <p:val>
                                            <p:strVal val="#ppt_w"/>
                                          </p:val>
                                        </p:tav>
                                      </p:tavLst>
                                    </p:anim>
                                    <p:anim calcmode="lin" valueType="num">
                                      <p:cBhvr>
                                        <p:cTn id="8" dur="500" fill="hold"/>
                                        <p:tgtEl>
                                          <p:spTgt spid="38"/>
                                        </p:tgtEl>
                                        <p:attrNameLst>
                                          <p:attrName>ppt_h</p:attrName>
                                        </p:attrNameLst>
                                      </p:cBhvr>
                                      <p:tavLst>
                                        <p:tav tm="0">
                                          <p:val>
                                            <p:fltVal val="0"/>
                                          </p:val>
                                        </p:tav>
                                        <p:tav tm="100000">
                                          <p:val>
                                            <p:strVal val="#ppt_h"/>
                                          </p:val>
                                        </p:tav>
                                      </p:tavLst>
                                    </p:anim>
                                    <p:animEffect transition="in" filter="fade">
                                      <p:cBhvr>
                                        <p:cTn id="9" dur="500"/>
                                        <p:tgtEl>
                                          <p:spTgt spid="38"/>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49"/>
                                        </p:tgtEl>
                                        <p:attrNameLst>
                                          <p:attrName>style.visibility</p:attrName>
                                        </p:attrNameLst>
                                      </p:cBhvr>
                                      <p:to>
                                        <p:strVal val="visible"/>
                                      </p:to>
                                    </p:set>
                                    <p:anim calcmode="lin" valueType="num">
                                      <p:cBhvr>
                                        <p:cTn id="12" dur="500" fill="hold"/>
                                        <p:tgtEl>
                                          <p:spTgt spid="49"/>
                                        </p:tgtEl>
                                        <p:attrNameLst>
                                          <p:attrName>ppt_w</p:attrName>
                                        </p:attrNameLst>
                                      </p:cBhvr>
                                      <p:tavLst>
                                        <p:tav tm="0">
                                          <p:val>
                                            <p:fltVal val="0"/>
                                          </p:val>
                                        </p:tav>
                                        <p:tav tm="100000">
                                          <p:val>
                                            <p:strVal val="#ppt_w"/>
                                          </p:val>
                                        </p:tav>
                                      </p:tavLst>
                                    </p:anim>
                                    <p:anim calcmode="lin" valueType="num">
                                      <p:cBhvr>
                                        <p:cTn id="13" dur="500" fill="hold"/>
                                        <p:tgtEl>
                                          <p:spTgt spid="49"/>
                                        </p:tgtEl>
                                        <p:attrNameLst>
                                          <p:attrName>ppt_h</p:attrName>
                                        </p:attrNameLst>
                                      </p:cBhvr>
                                      <p:tavLst>
                                        <p:tav tm="0">
                                          <p:val>
                                            <p:fltVal val="0"/>
                                          </p:val>
                                        </p:tav>
                                        <p:tav tm="100000">
                                          <p:val>
                                            <p:strVal val="#ppt_h"/>
                                          </p:val>
                                        </p:tav>
                                      </p:tavLst>
                                    </p:anim>
                                    <p:animEffect transition="in" filter="fade">
                                      <p:cBhvr>
                                        <p:cTn id="14" dur="500"/>
                                        <p:tgtEl>
                                          <p:spTgt spid="49"/>
                                        </p:tgtEl>
                                      </p:cBhvr>
                                    </p:animEffect>
                                  </p:childTnLst>
                                </p:cTn>
                              </p:par>
                              <p:par>
                                <p:cTn id="15" presetID="17" presetClass="entr" presetSubtype="10" fill="hold" grpId="0" nodeType="withEffect">
                                  <p:stCondLst>
                                    <p:cond delay="750"/>
                                  </p:stCondLst>
                                  <p:childTnLst>
                                    <p:set>
                                      <p:cBhvr>
                                        <p:cTn id="16" dur="1" fill="hold">
                                          <p:stCondLst>
                                            <p:cond delay="0"/>
                                          </p:stCondLst>
                                        </p:cTn>
                                        <p:tgtEl>
                                          <p:spTgt spid="50"/>
                                        </p:tgtEl>
                                        <p:attrNameLst>
                                          <p:attrName>style.visibility</p:attrName>
                                        </p:attrNameLst>
                                      </p:cBhvr>
                                      <p:to>
                                        <p:strVal val="visible"/>
                                      </p:to>
                                    </p:set>
                                    <p:anim calcmode="lin" valueType="num">
                                      <p:cBhvr>
                                        <p:cTn id="17" dur="500" fill="hold"/>
                                        <p:tgtEl>
                                          <p:spTgt spid="50"/>
                                        </p:tgtEl>
                                        <p:attrNameLst>
                                          <p:attrName>ppt_w</p:attrName>
                                        </p:attrNameLst>
                                      </p:cBhvr>
                                      <p:tavLst>
                                        <p:tav tm="0">
                                          <p:val>
                                            <p:fltVal val="0"/>
                                          </p:val>
                                        </p:tav>
                                        <p:tav tm="100000">
                                          <p:val>
                                            <p:strVal val="#ppt_w"/>
                                          </p:val>
                                        </p:tav>
                                      </p:tavLst>
                                    </p:anim>
                                    <p:anim calcmode="lin" valueType="num">
                                      <p:cBhvr>
                                        <p:cTn id="18" dur="500" fill="hold"/>
                                        <p:tgtEl>
                                          <p:spTgt spid="50"/>
                                        </p:tgtEl>
                                        <p:attrNameLst>
                                          <p:attrName>ppt_h</p:attrName>
                                        </p:attrNameLst>
                                      </p:cBhvr>
                                      <p:tavLst>
                                        <p:tav tm="0">
                                          <p:val>
                                            <p:strVal val="#ppt_h"/>
                                          </p:val>
                                        </p:tav>
                                        <p:tav tm="100000">
                                          <p:val>
                                            <p:strVal val="#ppt_h"/>
                                          </p:val>
                                        </p:tav>
                                      </p:tavLst>
                                    </p:anim>
                                  </p:childTnLst>
                                </p:cTn>
                              </p:par>
                              <p:par>
                                <p:cTn id="19" presetID="41" presetClass="entr" presetSubtype="0" fill="hold" grpId="0" nodeType="withEffect">
                                  <p:stCondLst>
                                    <p:cond delay="1000"/>
                                  </p:stCondLst>
                                  <p:iterate type="lt">
                                    <p:tmPct val="10000"/>
                                  </p:iterate>
                                  <p:childTnLst>
                                    <p:set>
                                      <p:cBhvr>
                                        <p:cTn id="20" dur="1" fill="hold">
                                          <p:stCondLst>
                                            <p:cond delay="0"/>
                                          </p:stCondLst>
                                        </p:cTn>
                                        <p:tgtEl>
                                          <p:spTgt spid="35"/>
                                        </p:tgtEl>
                                        <p:attrNameLst>
                                          <p:attrName>style.visibility</p:attrName>
                                        </p:attrNameLst>
                                      </p:cBhvr>
                                      <p:to>
                                        <p:strVal val="visible"/>
                                      </p:to>
                                    </p:set>
                                    <p:anim calcmode="lin" valueType="num">
                                      <p:cBhvr>
                                        <p:cTn id="21"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35"/>
                                        </p:tgtEl>
                                        <p:attrNameLst>
                                          <p:attrName>ppt_y</p:attrName>
                                        </p:attrNameLst>
                                      </p:cBhvr>
                                      <p:tavLst>
                                        <p:tav tm="0">
                                          <p:val>
                                            <p:strVal val="#ppt_y"/>
                                          </p:val>
                                        </p:tav>
                                        <p:tav tm="100000">
                                          <p:val>
                                            <p:strVal val="#ppt_y"/>
                                          </p:val>
                                        </p:tav>
                                      </p:tavLst>
                                    </p:anim>
                                    <p:anim calcmode="lin" valueType="num">
                                      <p:cBhvr>
                                        <p:cTn id="23"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35"/>
                                        </p:tgtEl>
                                      </p:cBhvr>
                                    </p:animEffect>
                                  </p:childTnLst>
                                </p:cTn>
                              </p:par>
                              <p:par>
                                <p:cTn id="26" presetID="10" presetClass="entr" presetSubtype="0" fill="hold" nodeType="withEffect">
                                  <p:stCondLst>
                                    <p:cond delay="1250"/>
                                  </p:stCondLst>
                                  <p:childTnLst>
                                    <p:set>
                                      <p:cBhvr>
                                        <p:cTn id="27" dur="1" fill="hold">
                                          <p:stCondLst>
                                            <p:cond delay="0"/>
                                          </p:stCondLst>
                                        </p:cTn>
                                        <p:tgtEl>
                                          <p:spTgt spid="54"/>
                                        </p:tgtEl>
                                        <p:attrNameLst>
                                          <p:attrName>style.visibility</p:attrName>
                                        </p:attrNameLst>
                                      </p:cBhvr>
                                      <p:to>
                                        <p:strVal val="visible"/>
                                      </p:to>
                                    </p:set>
                                    <p:animEffect transition="in" filter="fade">
                                      <p:cBhvr>
                                        <p:cTn id="28" dur="500"/>
                                        <p:tgtEl>
                                          <p:spTgt spid="54"/>
                                        </p:tgtEl>
                                      </p:cBhvr>
                                    </p:animEffect>
                                  </p:childTnLst>
                                </p:cTn>
                              </p:par>
                              <p:par>
                                <p:cTn id="29" presetID="10" presetClass="entr" presetSubtype="0" fill="hold" nodeType="withEffect">
                                  <p:stCondLst>
                                    <p:cond delay="1250"/>
                                  </p:stCondLst>
                                  <p:childTnLst>
                                    <p:set>
                                      <p:cBhvr>
                                        <p:cTn id="30" dur="1" fill="hold">
                                          <p:stCondLst>
                                            <p:cond delay="0"/>
                                          </p:stCondLst>
                                        </p:cTn>
                                        <p:tgtEl>
                                          <p:spTgt spid="54"/>
                                        </p:tgtEl>
                                        <p:attrNameLst>
                                          <p:attrName>style.visibility</p:attrName>
                                        </p:attrNameLst>
                                      </p:cBhvr>
                                      <p:to>
                                        <p:strVal val="visible"/>
                                      </p:to>
                                    </p:set>
                                    <p:animEffect transition="in" filter="fade">
                                      <p:cBhvr>
                                        <p:cTn id="31" dur="500"/>
                                        <p:tgtEl>
                                          <p:spTgt spid="54"/>
                                        </p:tgtEl>
                                      </p:cBhvr>
                                    </p:animEffect>
                                  </p:childTnLst>
                                </p:cTn>
                              </p:par>
                              <p:par>
                                <p:cTn id="32" presetID="8" presetClass="emph" presetSubtype="0" repeatCount="indefinite" fill="hold" nodeType="withEffect">
                                  <p:stCondLst>
                                    <p:cond delay="1250"/>
                                  </p:stCondLst>
                                  <p:childTnLst>
                                    <p:animRot by="-21600000">
                                      <p:cBhvr>
                                        <p:cTn id="33" dur="2000" fill="hold"/>
                                        <p:tgtEl>
                                          <p:spTgt spid="54"/>
                                        </p:tgtEl>
                                        <p:attrNameLst>
                                          <p:attrName>r</p:attrName>
                                        </p:attrNameLst>
                                      </p:cBhvr>
                                    </p:animRot>
                                  </p:childTnLst>
                                </p:cTn>
                              </p:par>
                              <p:par>
                                <p:cTn id="34" presetID="10" presetClass="entr" presetSubtype="0" fill="hold" nodeType="withEffect">
                                  <p:stCondLst>
                                    <p:cond delay="1250"/>
                                  </p:stCondLst>
                                  <p:childTnLst>
                                    <p:set>
                                      <p:cBhvr>
                                        <p:cTn id="35" dur="1" fill="hold">
                                          <p:stCondLst>
                                            <p:cond delay="0"/>
                                          </p:stCondLst>
                                        </p:cTn>
                                        <p:tgtEl>
                                          <p:spTgt spid="51"/>
                                        </p:tgtEl>
                                        <p:attrNameLst>
                                          <p:attrName>style.visibility</p:attrName>
                                        </p:attrNameLst>
                                      </p:cBhvr>
                                      <p:to>
                                        <p:strVal val="visible"/>
                                      </p:to>
                                    </p:set>
                                    <p:animEffect transition="in" filter="fade">
                                      <p:cBhvr>
                                        <p:cTn id="36" dur="500"/>
                                        <p:tgtEl>
                                          <p:spTgt spid="51"/>
                                        </p:tgtEl>
                                      </p:cBhvr>
                                    </p:animEffect>
                                  </p:childTnLst>
                                </p:cTn>
                              </p:par>
                              <p:par>
                                <p:cTn id="37" presetID="8" presetClass="emph" presetSubtype="0" repeatCount="indefinite" fill="hold" nodeType="withEffect">
                                  <p:stCondLst>
                                    <p:cond delay="1250"/>
                                  </p:stCondLst>
                                  <p:childTnLst>
                                    <p:animRot by="-21600000">
                                      <p:cBhvr>
                                        <p:cTn id="38" dur="2000" fill="hold"/>
                                        <p:tgtEl>
                                          <p:spTgt spid="5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9" grpId="0" animBg="1"/>
      <p:bldP spid="50" grpId="0"/>
      <p:bldP spid="35" grpId="0"/>
    </p:bldLst>
  </p:timing>
  <p:extLst>
    <p:ext uri="{E180D4A7-C9FB-4DFB-919C-405C955672EB}">
      <p14:showEvtLst xmlns:p14="http://schemas.microsoft.com/office/powerpoint/2010/main">
        <p14:playEvt time="1" objId="2"/>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圆角矩形 9"/>
          <p:cNvSpPr/>
          <p:nvPr/>
        </p:nvSpPr>
        <p:spPr>
          <a:xfrm>
            <a:off x="827037" y="1542134"/>
            <a:ext cx="10569096" cy="4684495"/>
          </a:xfrm>
          <a:prstGeom prst="roundRect">
            <a:avLst>
              <a:gd name="adj" fmla="val 3914"/>
            </a:avLst>
          </a:prstGeom>
          <a:noFill/>
          <a:ln w="19050" cap="flat" cmpd="sng" algn="ctr">
            <a:solidFill>
              <a:schemeClr val="bg1">
                <a:lumMod val="65000"/>
              </a:schemeClr>
            </a:solidFill>
            <a:prstDash val="solid"/>
            <a:miter lim="800000"/>
          </a:ln>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16" name="前言"/>
          <p:cNvSpPr>
            <a:spLocks noChangeArrowheads="1"/>
          </p:cNvSpPr>
          <p:nvPr/>
        </p:nvSpPr>
        <p:spPr bwMode="auto">
          <a:xfrm>
            <a:off x="1823789" y="2074970"/>
            <a:ext cx="1366645" cy="430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headEnd/>
                <a:tailEnd/>
              </a14:hiddenLine>
            </a:ext>
          </a:extLst>
        </p:spPr>
        <p:txBody>
          <a:bodyPr wrap="square" lIns="121912" tIns="60956" rIns="121912" bIns="60956">
            <a:spAutoFit/>
          </a:bodyPr>
          <a:lstStyle>
            <a:lvl1pPr>
              <a:lnSpc>
                <a:spcPct val="90000"/>
              </a:lnSpc>
              <a:spcBef>
                <a:spcPts val="1000"/>
              </a:spcBef>
              <a:buFont typeface="Arial" panose="020B0604020202020204" pitchFamily="34" charset="0"/>
              <a:buChar char="•"/>
              <a:defRPr sz="2800">
                <a:solidFill>
                  <a:schemeClr val="tx1"/>
                </a:solidFill>
                <a:latin typeface="方正兰亭黑_GBK" pitchFamily="2" charset="-122"/>
                <a:ea typeface="方正兰亭黑_GBK"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方正兰亭黑_GBK" pitchFamily="2" charset="-122"/>
                <a:ea typeface="方正兰亭黑_GBK"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方正兰亭黑_GBK" pitchFamily="2" charset="-122"/>
                <a:ea typeface="方正兰亭黑_GBK"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方正兰亭黑_GBK" pitchFamily="2" charset="-122"/>
                <a:ea typeface="方正兰亭黑_GBK" pitchFamily="2" charset="-122"/>
                <a:sym typeface="Calibri" panose="020F0502020204030204" pitchFamily="34" charset="0"/>
              </a:defRPr>
            </a:lvl9pPr>
          </a:lstStyle>
          <a:p>
            <a:pPr algn="dist">
              <a:lnSpc>
                <a:spcPct val="100000"/>
              </a:lnSpc>
              <a:spcBef>
                <a:spcPct val="0"/>
              </a:spcBef>
              <a:buNone/>
            </a:pPr>
            <a:r>
              <a:rPr lang="en-US" altLang="zh-CN" sz="2000" b="1" dirty="0">
                <a:solidFill>
                  <a:schemeClr val="tx1">
                    <a:lumMod val="75000"/>
                    <a:lumOff val="25000"/>
                  </a:schemeClr>
                </a:solidFill>
                <a:latin typeface="+mj-lt"/>
                <a:sym typeface="Impact" panose="020B0806030902050204" pitchFamily="34" charset="0"/>
              </a:rPr>
              <a:t>PREFACE</a:t>
            </a:r>
            <a:endParaRPr lang="zh-CN" altLang="en-US" sz="2000" b="1" dirty="0">
              <a:solidFill>
                <a:schemeClr val="tx1">
                  <a:lumMod val="75000"/>
                  <a:lumOff val="25000"/>
                </a:schemeClr>
              </a:solidFill>
              <a:latin typeface="+mj-lt"/>
              <a:sym typeface="Impact" panose="020B0806030902050204" pitchFamily="34" charset="0"/>
            </a:endParaRPr>
          </a:p>
        </p:txBody>
      </p:sp>
      <p:sp>
        <p:nvSpPr>
          <p:cNvPr id="15" name="矩形 14"/>
          <p:cNvSpPr/>
          <p:nvPr/>
        </p:nvSpPr>
        <p:spPr>
          <a:xfrm>
            <a:off x="3865988" y="2074970"/>
            <a:ext cx="6854590" cy="2807948"/>
          </a:xfrm>
          <a:prstGeom prst="rect">
            <a:avLst/>
          </a:prstGeom>
        </p:spPr>
        <p:txBody>
          <a:bodyPr wrap="square">
            <a:spAutoFit/>
          </a:bodyPr>
          <a:lstStyle/>
          <a:p>
            <a:pPr algn="just">
              <a:lnSpc>
                <a:spcPct val="150000"/>
              </a:lnSpc>
            </a:pPr>
            <a:r>
              <a:rPr lang="zh-CN" altLang="en-US" sz="2000" dirty="0">
                <a:solidFill>
                  <a:prstClr val="black">
                    <a:lumMod val="75000"/>
                    <a:lumOff val="25000"/>
                  </a:prstClr>
                </a:solidFill>
                <a:latin typeface="微软雅黑" panose="020B0503020204020204" pitchFamily="34" charset="-122"/>
                <a:ea typeface="微软雅黑" panose="020B0503020204020204" pitchFamily="34" charset="-122"/>
              </a:rPr>
              <a:t>本项目是一个弹幕射击游戏，本项目采用</a:t>
            </a:r>
            <a:r>
              <a:rPr lang="en-US" altLang="zh-CN" sz="2000" dirty="0">
                <a:solidFill>
                  <a:prstClr val="black">
                    <a:lumMod val="75000"/>
                    <a:lumOff val="25000"/>
                  </a:prstClr>
                </a:solidFill>
                <a:latin typeface="微软雅黑" panose="020B0503020204020204" pitchFamily="34" charset="-122"/>
                <a:ea typeface="微软雅黑" panose="020B0503020204020204" pitchFamily="34" charset="-122"/>
              </a:rPr>
              <a:t>C++</a:t>
            </a:r>
            <a:r>
              <a:rPr lang="zh-CN" altLang="en-US" sz="2000" dirty="0">
                <a:solidFill>
                  <a:prstClr val="black">
                    <a:lumMod val="75000"/>
                    <a:lumOff val="25000"/>
                  </a:prstClr>
                </a:solidFill>
                <a:latin typeface="微软雅黑" panose="020B0503020204020204" pitchFamily="34" charset="-122"/>
                <a:ea typeface="微软雅黑" panose="020B0503020204020204" pitchFamily="34" charset="-122"/>
              </a:rPr>
              <a:t>编写，使用</a:t>
            </a:r>
            <a:r>
              <a:rPr lang="en-US" altLang="zh-CN" sz="2000" dirty="0" err="1">
                <a:solidFill>
                  <a:prstClr val="black">
                    <a:lumMod val="75000"/>
                    <a:lumOff val="25000"/>
                  </a:prstClr>
                </a:solidFill>
                <a:latin typeface="微软雅黑" panose="020B0503020204020204" pitchFamily="34" charset="-122"/>
                <a:ea typeface="微软雅黑" panose="020B0503020204020204" pitchFamily="34" charset="-122"/>
              </a:rPr>
              <a:t>EasyX</a:t>
            </a:r>
            <a:r>
              <a:rPr lang="zh-CN" altLang="en-US" sz="2000" dirty="0">
                <a:solidFill>
                  <a:prstClr val="black">
                    <a:lumMod val="75000"/>
                    <a:lumOff val="25000"/>
                  </a:prstClr>
                </a:solidFill>
                <a:latin typeface="微软雅黑" panose="020B0503020204020204" pitchFamily="34" charset="-122"/>
                <a:ea typeface="微软雅黑" panose="020B0503020204020204" pitchFamily="34" charset="-122"/>
              </a:rPr>
              <a:t>作为图形库。游戏的内容是玩家选择自己喜欢的飞机类型，操纵飞机在躲避弹幕的同时对敌机进行射击来完成任务通关，玩家可以选择避弹（减少残机损失）和打分（最求更高分数）两种玩法。历次游戏的成绩将被存储在文件中。另外，计划中还有播放</a:t>
            </a:r>
            <a:r>
              <a:rPr lang="en-US" altLang="zh-CN" sz="2000" dirty="0">
                <a:solidFill>
                  <a:prstClr val="black">
                    <a:lumMod val="75000"/>
                    <a:lumOff val="25000"/>
                  </a:prstClr>
                </a:solidFill>
                <a:latin typeface="微软雅黑" panose="020B0503020204020204" pitchFamily="34" charset="-122"/>
                <a:ea typeface="微软雅黑" panose="020B0503020204020204" pitchFamily="34" charset="-122"/>
              </a:rPr>
              <a:t>replay</a:t>
            </a:r>
            <a:r>
              <a:rPr lang="zh-CN" altLang="en-US" sz="2000" dirty="0">
                <a:solidFill>
                  <a:prstClr val="black">
                    <a:lumMod val="75000"/>
                    <a:lumOff val="25000"/>
                  </a:prstClr>
                </a:solidFill>
                <a:latin typeface="微软雅黑" panose="020B0503020204020204" pitchFamily="34" charset="-122"/>
                <a:ea typeface="微软雅黑" panose="020B0503020204020204" pitchFamily="34" charset="-122"/>
              </a:rPr>
              <a:t>，以及玩家自定义游戏的功能。</a:t>
            </a:r>
          </a:p>
        </p:txBody>
      </p:sp>
      <p:sp>
        <p:nvSpPr>
          <p:cNvPr id="20" name="文本框 19"/>
          <p:cNvSpPr txBox="1"/>
          <p:nvPr/>
        </p:nvSpPr>
        <p:spPr>
          <a:xfrm>
            <a:off x="8319287" y="5344583"/>
            <a:ext cx="2723823" cy="599844"/>
          </a:xfrm>
          <a:prstGeom prst="rect">
            <a:avLst/>
          </a:prstGeom>
          <a:noFill/>
          <a:effectLst/>
        </p:spPr>
        <p:txBody>
          <a:bodyPr wrap="none" rtlCol="0">
            <a:spAutoFit/>
          </a:bodyPr>
          <a:lstStyle/>
          <a:p>
            <a:r>
              <a:rPr lang="zh-CN" altLang="en-US" sz="3298" b="1" dirty="0">
                <a:gradFill>
                  <a:gsLst>
                    <a:gs pos="0">
                      <a:srgbClr val="3988E1"/>
                    </a:gs>
                    <a:gs pos="100000">
                      <a:srgbClr val="0A2C6B"/>
                    </a:gs>
                  </a:gsLst>
                  <a:lin ang="10800000" scaled="0"/>
                </a:gradFill>
                <a:latin typeface="微软雅黑" panose="020B0503020204020204" pitchFamily="34" charset="-122"/>
                <a:ea typeface="微软雅黑" panose="020B0503020204020204" pitchFamily="34" charset="-122"/>
              </a:rPr>
              <a:t>（空战纪元）</a:t>
            </a:r>
            <a:endParaRPr lang="en-US" altLang="zh-CN" sz="825" dirty="0">
              <a:solidFill>
                <a:srgbClr val="161419"/>
              </a:solidFill>
              <a:latin typeface="微软雅黑" panose="020B0503020204020204" pitchFamily="34" charset="-122"/>
              <a:ea typeface="微软雅黑" panose="020B0503020204020204" pitchFamily="34" charset="-122"/>
            </a:endParaRPr>
          </a:p>
        </p:txBody>
      </p:sp>
      <p:sp>
        <p:nvSpPr>
          <p:cNvPr id="21" name="文本框 20"/>
          <p:cNvSpPr txBox="1"/>
          <p:nvPr/>
        </p:nvSpPr>
        <p:spPr>
          <a:xfrm>
            <a:off x="7234714" y="5231478"/>
            <a:ext cx="1463100" cy="1626522"/>
          </a:xfrm>
          <a:prstGeom prst="rect">
            <a:avLst/>
          </a:prstGeom>
          <a:noFill/>
          <a:effectLst/>
        </p:spPr>
        <p:txBody>
          <a:bodyPr wrap="none" rtlCol="0">
            <a:spAutoFit/>
          </a:bodyPr>
          <a:lstStyle/>
          <a:p>
            <a:r>
              <a:rPr lang="en-US" altLang="zh-CN" sz="9970" dirty="0">
                <a:solidFill>
                  <a:prstClr val="white">
                    <a:lumMod val="85000"/>
                  </a:prstClr>
                </a:solidFill>
                <a:latin typeface="方正兰亭粗黑_GBK" panose="02000000000000000000" pitchFamily="2" charset="-122"/>
                <a:ea typeface="方正兰亭粗黑_GBK" panose="02000000000000000000" pitchFamily="2" charset="-122"/>
              </a:rPr>
              <a:t>“</a:t>
            </a:r>
          </a:p>
        </p:txBody>
      </p:sp>
      <p:grpSp>
        <p:nvGrpSpPr>
          <p:cNvPr id="30" name="组合 29"/>
          <p:cNvGrpSpPr/>
          <p:nvPr/>
        </p:nvGrpSpPr>
        <p:grpSpPr>
          <a:xfrm rot="10800000">
            <a:off x="1591474" y="1080068"/>
            <a:ext cx="1011135" cy="896164"/>
            <a:chOff x="3295850" y="2263222"/>
            <a:chExt cx="2643765" cy="2343151"/>
          </a:xfrm>
        </p:grpSpPr>
        <p:sp>
          <p:nvSpPr>
            <p:cNvPr id="31" name="Freeform 5"/>
            <p:cNvSpPr>
              <a:spLocks/>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FDEE3"/>
            </a:solidFill>
            <a:ln w="25400">
              <a:noFill/>
            </a:ln>
            <a:effectLst>
              <a:innerShdw blurRad="63500" dist="50800" dir="13500000">
                <a:prstClr val="black">
                  <a:alpha val="20000"/>
                </a:prstClr>
              </a:innerShdw>
            </a:effectLst>
          </p:spPr>
          <p:txBody>
            <a:bodyPr vert="horz" wrap="square" lIns="91440" tIns="45720" rIns="91440" bIns="45720" numCol="1" anchor="t" anchorCtr="0" compatLnSpc="1">
              <a:prstTxWarp prst="textNoShape">
                <a:avLst/>
              </a:prstTxWarp>
            </a:bodyPr>
            <a:lstStyle/>
            <a:p>
              <a:endParaRPr lang="zh-CN" altLang="en-US" sz="2800" b="1">
                <a:solidFill>
                  <a:srgbClr val="596481"/>
                </a:solidFill>
                <a:effectLst>
                  <a:outerShdw blurRad="25400" dist="25400" dir="2700000" algn="tl">
                    <a:srgbClr val="000000">
                      <a:alpha val="20000"/>
                    </a:srgbClr>
                  </a:outerShdw>
                </a:effectLst>
                <a:latin typeface="+mj-lt"/>
                <a:ea typeface="微软雅黑" panose="020B0503020204020204" pitchFamily="34" charset="-122"/>
              </a:endParaRPr>
            </a:p>
          </p:txBody>
        </p:sp>
        <p:sp>
          <p:nvSpPr>
            <p:cNvPr id="32" name="Freeform 5"/>
            <p:cNvSpPr>
              <a:spLocks/>
            </p:cNvSpPr>
            <p:nvPr/>
          </p:nvSpPr>
          <p:spPr bwMode="auto">
            <a:xfrm rot="10800000">
              <a:off x="3589407" y="2523400"/>
              <a:ext cx="2056648" cy="182279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5EEF3"/>
            </a:solidFill>
            <a:ln w="25400">
              <a:solidFill>
                <a:schemeClr val="bg1"/>
              </a:solidFill>
            </a:ln>
            <a:effectLst>
              <a:innerShdw blurRad="101600">
                <a:prstClr val="black">
                  <a:alpha val="20000"/>
                </a:prstClr>
              </a:innerShdw>
            </a:effectLst>
          </p:spPr>
          <p:txBody>
            <a:bodyPr vert="horz" wrap="square" lIns="91440" tIns="45720" rIns="91440" bIns="45720" numCol="1" anchor="ctr" anchorCtr="0" compatLnSpc="1">
              <a:prstTxWarp prst="textNoShape">
                <a:avLst/>
              </a:prstTxWarp>
            </a:bodyPr>
            <a:lstStyle/>
            <a:p>
              <a:pPr algn="ctr"/>
              <a:r>
                <a:rPr lang="zh-CN" altLang="en-US" sz="2800" b="1" dirty="0">
                  <a:solidFill>
                    <a:srgbClr val="596481"/>
                  </a:solidFill>
                  <a:effectLst>
                    <a:outerShdw blurRad="25400" dist="25400" dir="2700000" algn="tl">
                      <a:srgbClr val="000000">
                        <a:alpha val="20000"/>
                      </a:srgbClr>
                    </a:outerShdw>
                  </a:effectLst>
                  <a:latin typeface="+mj-lt"/>
                  <a:ea typeface="微软雅黑" panose="020B0503020204020204" pitchFamily="34" charset="-122"/>
                </a:rPr>
                <a:t>概</a:t>
              </a:r>
            </a:p>
          </p:txBody>
        </p:sp>
      </p:grpSp>
      <p:grpSp>
        <p:nvGrpSpPr>
          <p:cNvPr id="33" name="组合 32"/>
          <p:cNvGrpSpPr/>
          <p:nvPr/>
        </p:nvGrpSpPr>
        <p:grpSpPr>
          <a:xfrm rot="10800000">
            <a:off x="2480642" y="1080068"/>
            <a:ext cx="1011135" cy="896164"/>
            <a:chOff x="3295850" y="2263222"/>
            <a:chExt cx="2643765" cy="2343151"/>
          </a:xfrm>
        </p:grpSpPr>
        <p:sp>
          <p:nvSpPr>
            <p:cNvPr id="34" name="Freeform 5"/>
            <p:cNvSpPr>
              <a:spLocks/>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FDEE3"/>
            </a:solidFill>
            <a:ln w="25400">
              <a:noFill/>
            </a:ln>
            <a:effectLst>
              <a:innerShdw blurRad="63500" dist="50800" dir="13500000">
                <a:prstClr val="black">
                  <a:alpha val="20000"/>
                </a:prstClr>
              </a:innerShdw>
            </a:effectLst>
          </p:spPr>
          <p:txBody>
            <a:bodyPr vert="horz" wrap="square" lIns="91440" tIns="45720" rIns="91440" bIns="45720" numCol="1" anchor="t" anchorCtr="0" compatLnSpc="1">
              <a:prstTxWarp prst="textNoShape">
                <a:avLst/>
              </a:prstTxWarp>
            </a:bodyPr>
            <a:lstStyle/>
            <a:p>
              <a:endParaRPr lang="zh-CN" altLang="en-US" sz="2800" b="1">
                <a:solidFill>
                  <a:srgbClr val="596481"/>
                </a:solidFill>
                <a:effectLst>
                  <a:outerShdw blurRad="25400" dist="25400" dir="2700000" algn="tl">
                    <a:srgbClr val="000000">
                      <a:alpha val="20000"/>
                    </a:srgbClr>
                  </a:outerShdw>
                </a:effectLst>
                <a:latin typeface="+mj-lt"/>
                <a:ea typeface="微软雅黑" panose="020B0503020204020204" pitchFamily="34" charset="-122"/>
              </a:endParaRPr>
            </a:p>
          </p:txBody>
        </p:sp>
        <p:sp>
          <p:nvSpPr>
            <p:cNvPr id="35" name="Freeform 5"/>
            <p:cNvSpPr>
              <a:spLocks/>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5EEF3"/>
            </a:solidFill>
            <a:ln w="25400">
              <a:solidFill>
                <a:schemeClr val="bg1"/>
              </a:solidFill>
            </a:ln>
            <a:effectLst>
              <a:innerShdw blurRad="101600">
                <a:prstClr val="black">
                  <a:alpha val="20000"/>
                </a:prstClr>
              </a:innerShdw>
            </a:effectLst>
          </p:spPr>
          <p:txBody>
            <a:bodyPr vert="horz" wrap="square" lIns="91440" tIns="45720" rIns="91440" bIns="45720" numCol="1" anchor="ctr" anchorCtr="0" compatLnSpc="1">
              <a:prstTxWarp prst="textNoShape">
                <a:avLst/>
              </a:prstTxWarp>
            </a:bodyPr>
            <a:lstStyle/>
            <a:p>
              <a:pPr algn="ctr"/>
              <a:r>
                <a:rPr lang="zh-CN" altLang="en-US" sz="2800" b="1" dirty="0">
                  <a:solidFill>
                    <a:srgbClr val="596481"/>
                  </a:solidFill>
                  <a:effectLst>
                    <a:outerShdw blurRad="25400" dist="25400" dir="2700000" algn="tl">
                      <a:srgbClr val="000000">
                        <a:alpha val="20000"/>
                      </a:srgbClr>
                    </a:outerShdw>
                  </a:effectLst>
                  <a:latin typeface="+mj-lt"/>
                  <a:ea typeface="微软雅黑" panose="020B0503020204020204" pitchFamily="34" charset="-122"/>
                </a:rPr>
                <a:t>述</a:t>
              </a:r>
            </a:p>
          </p:txBody>
        </p:sp>
      </p:grpSp>
      <p:sp>
        <p:nvSpPr>
          <p:cNvPr id="25" name="椭圆 24"/>
          <p:cNvSpPr/>
          <p:nvPr/>
        </p:nvSpPr>
        <p:spPr>
          <a:xfrm>
            <a:off x="10582309" y="-954507"/>
            <a:ext cx="2516817" cy="2516816"/>
          </a:xfrm>
          <a:prstGeom prst="ellipse">
            <a:avLst/>
          </a:prstGeom>
          <a:solidFill>
            <a:srgbClr val="CFDEE5"/>
          </a:solidFill>
          <a:ln w="76200" cap="flat" cmpd="sng" algn="ctr">
            <a:noFill/>
            <a:prstDash val="solid"/>
            <a:miter lim="800000"/>
          </a:ln>
          <a:effectLst>
            <a:innerShdw blurRad="190500" dist="38100" dir="13500000">
              <a:prstClr val="black">
                <a:alpha val="30000"/>
              </a:prstClr>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36" name="椭圆 35"/>
          <p:cNvSpPr/>
          <p:nvPr/>
        </p:nvSpPr>
        <p:spPr>
          <a:xfrm>
            <a:off x="11175130" y="-437507"/>
            <a:ext cx="1451927" cy="1451927"/>
          </a:xfrm>
          <a:prstGeom prst="ellipse">
            <a:avLst/>
          </a:prstGeom>
          <a:solidFill>
            <a:srgbClr val="E5EEF3"/>
          </a:solidFill>
          <a:ln w="76200" cap="flat" cmpd="sng" algn="ctr">
            <a:solidFill>
              <a:schemeClr val="bg1"/>
            </a:solidFill>
            <a:prstDash val="solid"/>
            <a:miter lim="800000"/>
          </a:ln>
          <a:effectLst>
            <a:glow rad="63500">
              <a:srgbClr val="5F6F77">
                <a:alpha val="30000"/>
              </a:srgbClr>
            </a:glow>
            <a:innerShdw blurRad="254000">
              <a:srgbClr val="5F6F77"/>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37" name="椭圆 36"/>
          <p:cNvSpPr/>
          <p:nvPr/>
        </p:nvSpPr>
        <p:spPr>
          <a:xfrm>
            <a:off x="10904970" y="1878403"/>
            <a:ext cx="475354" cy="475354"/>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38" name="椭圆 37"/>
          <p:cNvSpPr/>
          <p:nvPr/>
        </p:nvSpPr>
        <p:spPr>
          <a:xfrm>
            <a:off x="10199027" y="412494"/>
            <a:ext cx="377011" cy="377011"/>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39" name="椭圆 38"/>
          <p:cNvSpPr/>
          <p:nvPr/>
        </p:nvSpPr>
        <p:spPr>
          <a:xfrm>
            <a:off x="10287476" y="1272858"/>
            <a:ext cx="365118" cy="365118"/>
          </a:xfrm>
          <a:prstGeom prst="ellipse">
            <a:avLst/>
          </a:prstGeom>
          <a:solidFill>
            <a:srgbClr val="FCFCFC"/>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40" name="椭圆 39"/>
          <p:cNvSpPr/>
          <p:nvPr/>
        </p:nvSpPr>
        <p:spPr>
          <a:xfrm>
            <a:off x="11611315" y="1408574"/>
            <a:ext cx="229402" cy="229402"/>
          </a:xfrm>
          <a:prstGeom prst="ellipse">
            <a:avLst/>
          </a:prstGeom>
          <a:solidFill>
            <a:srgbClr val="FCFCFC"/>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4702" y="2868665"/>
            <a:ext cx="4419702" cy="4419702"/>
          </a:xfrm>
          <a:prstGeom prst="rect">
            <a:avLst/>
          </a:prstGeom>
        </p:spPr>
      </p:pic>
    </p:spTree>
    <p:extLst>
      <p:ext uri="{BB962C8B-B14F-4D97-AF65-F5344CB8AC3E}">
        <p14:creationId xmlns:p14="http://schemas.microsoft.com/office/powerpoint/2010/main" val="2813040264"/>
      </p:ext>
    </p:extLst>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6"/>
                                        </p:tgtEl>
                                        <p:attrNameLst>
                                          <p:attrName>style.visibility</p:attrName>
                                        </p:attrNameLst>
                                      </p:cBhvr>
                                      <p:to>
                                        <p:strVal val="visible"/>
                                      </p:to>
                                    </p:set>
                                    <p:anim calcmode="lin" valueType="num">
                                      <p:cBhvr>
                                        <p:cTn id="12" dur="500" fill="hold"/>
                                        <p:tgtEl>
                                          <p:spTgt spid="36"/>
                                        </p:tgtEl>
                                        <p:attrNameLst>
                                          <p:attrName>ppt_w</p:attrName>
                                        </p:attrNameLst>
                                      </p:cBhvr>
                                      <p:tavLst>
                                        <p:tav tm="0">
                                          <p:val>
                                            <p:fltVal val="0"/>
                                          </p:val>
                                        </p:tav>
                                        <p:tav tm="100000">
                                          <p:val>
                                            <p:strVal val="#ppt_w"/>
                                          </p:val>
                                        </p:tav>
                                      </p:tavLst>
                                    </p:anim>
                                    <p:anim calcmode="lin" valueType="num">
                                      <p:cBhvr>
                                        <p:cTn id="13" dur="500" fill="hold"/>
                                        <p:tgtEl>
                                          <p:spTgt spid="36"/>
                                        </p:tgtEl>
                                        <p:attrNameLst>
                                          <p:attrName>ppt_h</p:attrName>
                                        </p:attrNameLst>
                                      </p:cBhvr>
                                      <p:tavLst>
                                        <p:tav tm="0">
                                          <p:val>
                                            <p:fltVal val="0"/>
                                          </p:val>
                                        </p:tav>
                                        <p:tav tm="100000">
                                          <p:val>
                                            <p:strVal val="#ppt_h"/>
                                          </p:val>
                                        </p:tav>
                                      </p:tavLst>
                                    </p:anim>
                                    <p:animEffect transition="in" filter="fade">
                                      <p:cBhvr>
                                        <p:cTn id="14" dur="500"/>
                                        <p:tgtEl>
                                          <p:spTgt spid="36"/>
                                        </p:tgtEl>
                                      </p:cBhvr>
                                    </p:animEffect>
                                  </p:childTnLst>
                                </p:cTn>
                              </p:par>
                              <p:par>
                                <p:cTn id="15" presetID="2" presetClass="entr" presetSubtype="2" fill="hold" grpId="0" nodeType="withEffect">
                                  <p:stCondLst>
                                    <p:cond delay="750"/>
                                  </p:stCondLst>
                                  <p:childTnLst>
                                    <p:set>
                                      <p:cBhvr>
                                        <p:cTn id="16" dur="1" fill="hold">
                                          <p:stCondLst>
                                            <p:cond delay="0"/>
                                          </p:stCondLst>
                                        </p:cTn>
                                        <p:tgtEl>
                                          <p:spTgt spid="37"/>
                                        </p:tgtEl>
                                        <p:attrNameLst>
                                          <p:attrName>style.visibility</p:attrName>
                                        </p:attrNameLst>
                                      </p:cBhvr>
                                      <p:to>
                                        <p:strVal val="visible"/>
                                      </p:to>
                                    </p:set>
                                    <p:anim calcmode="lin" valueType="num">
                                      <p:cBhvr additive="base">
                                        <p:cTn id="17" dur="500" fill="hold"/>
                                        <p:tgtEl>
                                          <p:spTgt spid="37"/>
                                        </p:tgtEl>
                                        <p:attrNameLst>
                                          <p:attrName>ppt_x</p:attrName>
                                        </p:attrNameLst>
                                      </p:cBhvr>
                                      <p:tavLst>
                                        <p:tav tm="0">
                                          <p:val>
                                            <p:strVal val="1+#ppt_w/2"/>
                                          </p:val>
                                        </p:tav>
                                        <p:tav tm="100000">
                                          <p:val>
                                            <p:strVal val="#ppt_x"/>
                                          </p:val>
                                        </p:tav>
                                      </p:tavLst>
                                    </p:anim>
                                    <p:anim calcmode="lin" valueType="num">
                                      <p:cBhvr additive="base">
                                        <p:cTn id="18" dur="500" fill="hold"/>
                                        <p:tgtEl>
                                          <p:spTgt spid="37"/>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750"/>
                                  </p:stCondLst>
                                  <p:childTnLst>
                                    <p:set>
                                      <p:cBhvr>
                                        <p:cTn id="20" dur="1" fill="hold">
                                          <p:stCondLst>
                                            <p:cond delay="0"/>
                                          </p:stCondLst>
                                        </p:cTn>
                                        <p:tgtEl>
                                          <p:spTgt spid="38"/>
                                        </p:tgtEl>
                                        <p:attrNameLst>
                                          <p:attrName>style.visibility</p:attrName>
                                        </p:attrNameLst>
                                      </p:cBhvr>
                                      <p:to>
                                        <p:strVal val="visible"/>
                                      </p:to>
                                    </p:set>
                                    <p:anim calcmode="lin" valueType="num">
                                      <p:cBhvr additive="base">
                                        <p:cTn id="21" dur="500" fill="hold"/>
                                        <p:tgtEl>
                                          <p:spTgt spid="38"/>
                                        </p:tgtEl>
                                        <p:attrNameLst>
                                          <p:attrName>ppt_x</p:attrName>
                                        </p:attrNameLst>
                                      </p:cBhvr>
                                      <p:tavLst>
                                        <p:tav tm="0">
                                          <p:val>
                                            <p:strVal val="1+#ppt_w/2"/>
                                          </p:val>
                                        </p:tav>
                                        <p:tav tm="100000">
                                          <p:val>
                                            <p:strVal val="#ppt_x"/>
                                          </p:val>
                                        </p:tav>
                                      </p:tavLst>
                                    </p:anim>
                                    <p:anim calcmode="lin" valueType="num">
                                      <p:cBhvr additive="base">
                                        <p:cTn id="22" dur="500" fill="hold"/>
                                        <p:tgtEl>
                                          <p:spTgt spid="38"/>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750"/>
                                  </p:stCondLst>
                                  <p:childTnLst>
                                    <p:set>
                                      <p:cBhvr>
                                        <p:cTn id="24" dur="1" fill="hold">
                                          <p:stCondLst>
                                            <p:cond delay="0"/>
                                          </p:stCondLst>
                                        </p:cTn>
                                        <p:tgtEl>
                                          <p:spTgt spid="39"/>
                                        </p:tgtEl>
                                        <p:attrNameLst>
                                          <p:attrName>style.visibility</p:attrName>
                                        </p:attrNameLst>
                                      </p:cBhvr>
                                      <p:to>
                                        <p:strVal val="visible"/>
                                      </p:to>
                                    </p:set>
                                    <p:anim calcmode="lin" valueType="num">
                                      <p:cBhvr additive="base">
                                        <p:cTn id="25" dur="500" fill="hold"/>
                                        <p:tgtEl>
                                          <p:spTgt spid="39"/>
                                        </p:tgtEl>
                                        <p:attrNameLst>
                                          <p:attrName>ppt_x</p:attrName>
                                        </p:attrNameLst>
                                      </p:cBhvr>
                                      <p:tavLst>
                                        <p:tav tm="0">
                                          <p:val>
                                            <p:strVal val="1+#ppt_w/2"/>
                                          </p:val>
                                        </p:tav>
                                        <p:tav tm="100000">
                                          <p:val>
                                            <p:strVal val="#ppt_x"/>
                                          </p:val>
                                        </p:tav>
                                      </p:tavLst>
                                    </p:anim>
                                    <p:anim calcmode="lin" valueType="num">
                                      <p:cBhvr additive="base">
                                        <p:cTn id="26" dur="500" fill="hold"/>
                                        <p:tgtEl>
                                          <p:spTgt spid="39"/>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750"/>
                                  </p:stCondLst>
                                  <p:childTnLst>
                                    <p:set>
                                      <p:cBhvr>
                                        <p:cTn id="28" dur="1" fill="hold">
                                          <p:stCondLst>
                                            <p:cond delay="0"/>
                                          </p:stCondLst>
                                        </p:cTn>
                                        <p:tgtEl>
                                          <p:spTgt spid="40"/>
                                        </p:tgtEl>
                                        <p:attrNameLst>
                                          <p:attrName>style.visibility</p:attrName>
                                        </p:attrNameLst>
                                      </p:cBhvr>
                                      <p:to>
                                        <p:strVal val="visible"/>
                                      </p:to>
                                    </p:set>
                                    <p:anim calcmode="lin" valueType="num">
                                      <p:cBhvr additive="base">
                                        <p:cTn id="29" dur="500" fill="hold"/>
                                        <p:tgtEl>
                                          <p:spTgt spid="40"/>
                                        </p:tgtEl>
                                        <p:attrNameLst>
                                          <p:attrName>ppt_x</p:attrName>
                                        </p:attrNameLst>
                                      </p:cBhvr>
                                      <p:tavLst>
                                        <p:tav tm="0">
                                          <p:val>
                                            <p:strVal val="1+#ppt_w/2"/>
                                          </p:val>
                                        </p:tav>
                                        <p:tav tm="100000">
                                          <p:val>
                                            <p:strVal val="#ppt_x"/>
                                          </p:val>
                                        </p:tav>
                                      </p:tavLst>
                                    </p:anim>
                                    <p:anim calcmode="lin" valueType="num">
                                      <p:cBhvr additive="base">
                                        <p:cTn id="30" dur="500" fill="hold"/>
                                        <p:tgtEl>
                                          <p:spTgt spid="40"/>
                                        </p:tgtEl>
                                        <p:attrNameLst>
                                          <p:attrName>ppt_y</p:attrName>
                                        </p:attrNameLst>
                                      </p:cBhvr>
                                      <p:tavLst>
                                        <p:tav tm="0">
                                          <p:val>
                                            <p:strVal val="#ppt_y"/>
                                          </p:val>
                                        </p:tav>
                                        <p:tav tm="100000">
                                          <p:val>
                                            <p:strVal val="#ppt_y"/>
                                          </p:val>
                                        </p:tav>
                                      </p:tavLst>
                                    </p:anim>
                                  </p:childTnLst>
                                </p:cTn>
                              </p:par>
                              <p:par>
                                <p:cTn id="31" presetID="50" presetClass="entr" presetSubtype="0" decel="100000"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p:cTn id="33" dur="750" fill="hold"/>
                                        <p:tgtEl>
                                          <p:spTgt spid="30"/>
                                        </p:tgtEl>
                                        <p:attrNameLst>
                                          <p:attrName>ppt_w</p:attrName>
                                        </p:attrNameLst>
                                      </p:cBhvr>
                                      <p:tavLst>
                                        <p:tav tm="0">
                                          <p:val>
                                            <p:strVal val="#ppt_w+.3"/>
                                          </p:val>
                                        </p:tav>
                                        <p:tav tm="100000">
                                          <p:val>
                                            <p:strVal val="#ppt_w"/>
                                          </p:val>
                                        </p:tav>
                                      </p:tavLst>
                                    </p:anim>
                                    <p:anim calcmode="lin" valueType="num">
                                      <p:cBhvr>
                                        <p:cTn id="34" dur="750" fill="hold"/>
                                        <p:tgtEl>
                                          <p:spTgt spid="30"/>
                                        </p:tgtEl>
                                        <p:attrNameLst>
                                          <p:attrName>ppt_h</p:attrName>
                                        </p:attrNameLst>
                                      </p:cBhvr>
                                      <p:tavLst>
                                        <p:tav tm="0">
                                          <p:val>
                                            <p:strVal val="#ppt_h"/>
                                          </p:val>
                                        </p:tav>
                                        <p:tav tm="100000">
                                          <p:val>
                                            <p:strVal val="#ppt_h"/>
                                          </p:val>
                                        </p:tav>
                                      </p:tavLst>
                                    </p:anim>
                                    <p:animEffect transition="in" filter="fade">
                                      <p:cBhvr>
                                        <p:cTn id="35" dur="750"/>
                                        <p:tgtEl>
                                          <p:spTgt spid="30"/>
                                        </p:tgtEl>
                                      </p:cBhvr>
                                    </p:animEffect>
                                  </p:childTnLst>
                                </p:cTn>
                              </p:par>
                              <p:par>
                                <p:cTn id="36" presetID="50" presetClass="entr" presetSubtype="0" decel="100000" fill="hold" nodeType="withEffect">
                                  <p:stCondLst>
                                    <p:cond delay="250"/>
                                  </p:stCondLst>
                                  <p:childTnLst>
                                    <p:set>
                                      <p:cBhvr>
                                        <p:cTn id="37" dur="1" fill="hold">
                                          <p:stCondLst>
                                            <p:cond delay="0"/>
                                          </p:stCondLst>
                                        </p:cTn>
                                        <p:tgtEl>
                                          <p:spTgt spid="33"/>
                                        </p:tgtEl>
                                        <p:attrNameLst>
                                          <p:attrName>style.visibility</p:attrName>
                                        </p:attrNameLst>
                                      </p:cBhvr>
                                      <p:to>
                                        <p:strVal val="visible"/>
                                      </p:to>
                                    </p:set>
                                    <p:anim calcmode="lin" valueType="num">
                                      <p:cBhvr>
                                        <p:cTn id="38" dur="750" fill="hold"/>
                                        <p:tgtEl>
                                          <p:spTgt spid="33"/>
                                        </p:tgtEl>
                                        <p:attrNameLst>
                                          <p:attrName>ppt_w</p:attrName>
                                        </p:attrNameLst>
                                      </p:cBhvr>
                                      <p:tavLst>
                                        <p:tav tm="0">
                                          <p:val>
                                            <p:strVal val="#ppt_w+.3"/>
                                          </p:val>
                                        </p:tav>
                                        <p:tav tm="100000">
                                          <p:val>
                                            <p:strVal val="#ppt_w"/>
                                          </p:val>
                                        </p:tav>
                                      </p:tavLst>
                                    </p:anim>
                                    <p:anim calcmode="lin" valueType="num">
                                      <p:cBhvr>
                                        <p:cTn id="39" dur="750" fill="hold"/>
                                        <p:tgtEl>
                                          <p:spTgt spid="33"/>
                                        </p:tgtEl>
                                        <p:attrNameLst>
                                          <p:attrName>ppt_h</p:attrName>
                                        </p:attrNameLst>
                                      </p:cBhvr>
                                      <p:tavLst>
                                        <p:tav tm="0">
                                          <p:val>
                                            <p:strVal val="#ppt_h"/>
                                          </p:val>
                                        </p:tav>
                                        <p:tav tm="100000">
                                          <p:val>
                                            <p:strVal val="#ppt_h"/>
                                          </p:val>
                                        </p:tav>
                                      </p:tavLst>
                                    </p:anim>
                                    <p:animEffect transition="in" filter="fade">
                                      <p:cBhvr>
                                        <p:cTn id="40" dur="750"/>
                                        <p:tgtEl>
                                          <p:spTgt spid="33"/>
                                        </p:tgtEl>
                                      </p:cBhvr>
                                    </p:animEffect>
                                  </p:childTnLst>
                                </p:cTn>
                              </p:par>
                              <p:par>
                                <p:cTn id="41" presetID="53" presetClass="entr" presetSubtype="16" fill="hold" grpId="0" nodeType="withEffect">
                                  <p:stCondLst>
                                    <p:cond delay="250"/>
                                  </p:stCondLst>
                                  <p:childTnLst>
                                    <p:set>
                                      <p:cBhvr>
                                        <p:cTn id="42" dur="1" fill="hold">
                                          <p:stCondLst>
                                            <p:cond delay="0"/>
                                          </p:stCondLst>
                                        </p:cTn>
                                        <p:tgtEl>
                                          <p:spTgt spid="16"/>
                                        </p:tgtEl>
                                        <p:attrNameLst>
                                          <p:attrName>style.visibility</p:attrName>
                                        </p:attrNameLst>
                                      </p:cBhvr>
                                      <p:to>
                                        <p:strVal val="visible"/>
                                      </p:to>
                                    </p:set>
                                    <p:anim calcmode="lin" valueType="num">
                                      <p:cBhvr>
                                        <p:cTn id="43" dur="500" fill="hold"/>
                                        <p:tgtEl>
                                          <p:spTgt spid="16"/>
                                        </p:tgtEl>
                                        <p:attrNameLst>
                                          <p:attrName>ppt_w</p:attrName>
                                        </p:attrNameLst>
                                      </p:cBhvr>
                                      <p:tavLst>
                                        <p:tav tm="0">
                                          <p:val>
                                            <p:fltVal val="0"/>
                                          </p:val>
                                        </p:tav>
                                        <p:tav tm="100000">
                                          <p:val>
                                            <p:strVal val="#ppt_w"/>
                                          </p:val>
                                        </p:tav>
                                      </p:tavLst>
                                    </p:anim>
                                    <p:anim calcmode="lin" valueType="num">
                                      <p:cBhvr>
                                        <p:cTn id="44" dur="500" fill="hold"/>
                                        <p:tgtEl>
                                          <p:spTgt spid="16"/>
                                        </p:tgtEl>
                                        <p:attrNameLst>
                                          <p:attrName>ppt_h</p:attrName>
                                        </p:attrNameLst>
                                      </p:cBhvr>
                                      <p:tavLst>
                                        <p:tav tm="0">
                                          <p:val>
                                            <p:fltVal val="0"/>
                                          </p:val>
                                        </p:tav>
                                        <p:tav tm="100000">
                                          <p:val>
                                            <p:strVal val="#ppt_h"/>
                                          </p:val>
                                        </p:tav>
                                      </p:tavLst>
                                    </p:anim>
                                    <p:animEffect transition="in" filter="fade">
                                      <p:cBhvr>
                                        <p:cTn id="45" dur="500"/>
                                        <p:tgtEl>
                                          <p:spTgt spid="16"/>
                                        </p:tgtEl>
                                      </p:cBhvr>
                                    </p:animEffect>
                                  </p:childTnLst>
                                </p:cTn>
                              </p:par>
                              <p:par>
                                <p:cTn id="46" presetID="2" presetClass="entr" presetSubtype="8" fill="hold" nodeType="withEffect">
                                  <p:stCondLst>
                                    <p:cond delay="250"/>
                                  </p:stCondLst>
                                  <p:childTnLst>
                                    <p:set>
                                      <p:cBhvr>
                                        <p:cTn id="47" dur="1" fill="hold">
                                          <p:stCondLst>
                                            <p:cond delay="0"/>
                                          </p:stCondLst>
                                        </p:cTn>
                                        <p:tgtEl>
                                          <p:spTgt spid="2"/>
                                        </p:tgtEl>
                                        <p:attrNameLst>
                                          <p:attrName>style.visibility</p:attrName>
                                        </p:attrNameLst>
                                      </p:cBhvr>
                                      <p:to>
                                        <p:strVal val="visible"/>
                                      </p:to>
                                    </p:set>
                                    <p:anim calcmode="lin" valueType="num">
                                      <p:cBhvr additive="base">
                                        <p:cTn id="48" dur="500" fill="hold"/>
                                        <p:tgtEl>
                                          <p:spTgt spid="2"/>
                                        </p:tgtEl>
                                        <p:attrNameLst>
                                          <p:attrName>ppt_x</p:attrName>
                                        </p:attrNameLst>
                                      </p:cBhvr>
                                      <p:tavLst>
                                        <p:tav tm="0">
                                          <p:val>
                                            <p:strVal val="0-#ppt_w/2"/>
                                          </p:val>
                                        </p:tav>
                                        <p:tav tm="100000">
                                          <p:val>
                                            <p:strVal val="#ppt_x"/>
                                          </p:val>
                                        </p:tav>
                                      </p:tavLst>
                                    </p:anim>
                                    <p:anim calcmode="lin" valueType="num">
                                      <p:cBhvr additive="base">
                                        <p:cTn id="49" dur="500" fill="hold"/>
                                        <p:tgtEl>
                                          <p:spTgt spid="2"/>
                                        </p:tgtEl>
                                        <p:attrNameLst>
                                          <p:attrName>ppt_y</p:attrName>
                                        </p:attrNameLst>
                                      </p:cBhvr>
                                      <p:tavLst>
                                        <p:tav tm="0">
                                          <p:val>
                                            <p:strVal val="#ppt_y"/>
                                          </p:val>
                                        </p:tav>
                                        <p:tav tm="100000">
                                          <p:val>
                                            <p:strVal val="#ppt_y"/>
                                          </p:val>
                                        </p:tav>
                                      </p:tavLst>
                                    </p:anim>
                                  </p:childTnLst>
                                </p:cTn>
                              </p:par>
                              <p:par>
                                <p:cTn id="50" presetID="21" presetClass="entr" presetSubtype="4" fill="hold" grpId="0" nodeType="with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wheel(4)">
                                      <p:cBhvr>
                                        <p:cTn id="52" dur="750"/>
                                        <p:tgtEl>
                                          <p:spTgt spid="10"/>
                                        </p:tgtEl>
                                      </p:cBhvr>
                                    </p:animEffect>
                                  </p:childTnLst>
                                </p:cTn>
                              </p:par>
                              <p:par>
                                <p:cTn id="53" presetID="42" presetClass="entr" presetSubtype="0" fill="hold" grpId="0" nodeType="withEffect">
                                  <p:stCondLst>
                                    <p:cond delay="25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1000"/>
                                        <p:tgtEl>
                                          <p:spTgt spid="15"/>
                                        </p:tgtEl>
                                      </p:cBhvr>
                                    </p:animEffect>
                                    <p:anim calcmode="lin" valueType="num">
                                      <p:cBhvr>
                                        <p:cTn id="56" dur="1000" fill="hold"/>
                                        <p:tgtEl>
                                          <p:spTgt spid="15"/>
                                        </p:tgtEl>
                                        <p:attrNameLst>
                                          <p:attrName>ppt_x</p:attrName>
                                        </p:attrNameLst>
                                      </p:cBhvr>
                                      <p:tavLst>
                                        <p:tav tm="0">
                                          <p:val>
                                            <p:strVal val="#ppt_x"/>
                                          </p:val>
                                        </p:tav>
                                        <p:tav tm="100000">
                                          <p:val>
                                            <p:strVal val="#ppt_x"/>
                                          </p:val>
                                        </p:tav>
                                      </p:tavLst>
                                    </p:anim>
                                    <p:anim calcmode="lin" valueType="num">
                                      <p:cBhvr>
                                        <p:cTn id="57" dur="1000" fill="hold"/>
                                        <p:tgtEl>
                                          <p:spTgt spid="15"/>
                                        </p:tgtEl>
                                        <p:attrNameLst>
                                          <p:attrName>ppt_y</p:attrName>
                                        </p:attrNameLst>
                                      </p:cBhvr>
                                      <p:tavLst>
                                        <p:tav tm="0">
                                          <p:val>
                                            <p:strVal val="#ppt_y+.1"/>
                                          </p:val>
                                        </p:tav>
                                        <p:tav tm="100000">
                                          <p:val>
                                            <p:strVal val="#ppt_y"/>
                                          </p:val>
                                        </p:tav>
                                      </p:tavLst>
                                    </p:anim>
                                  </p:childTnLst>
                                </p:cTn>
                              </p:par>
                            </p:childTnLst>
                          </p:cTn>
                        </p:par>
                        <p:par>
                          <p:cTn id="58" fill="hold">
                            <p:stCondLst>
                              <p:cond delay="1250"/>
                            </p:stCondLst>
                            <p:childTnLst>
                              <p:par>
                                <p:cTn id="59" presetID="52" presetClass="entr" presetSubtype="0" fill="hold" grpId="0" nodeType="afterEffect">
                                  <p:stCondLst>
                                    <p:cond delay="0"/>
                                  </p:stCondLst>
                                  <p:iterate type="lt">
                                    <p:tmPct val="0"/>
                                  </p:iterate>
                                  <p:childTnLst>
                                    <p:set>
                                      <p:cBhvr>
                                        <p:cTn id="60" dur="1" fill="hold">
                                          <p:stCondLst>
                                            <p:cond delay="0"/>
                                          </p:stCondLst>
                                        </p:cTn>
                                        <p:tgtEl>
                                          <p:spTgt spid="20"/>
                                        </p:tgtEl>
                                        <p:attrNameLst>
                                          <p:attrName>style.visibility</p:attrName>
                                        </p:attrNameLst>
                                      </p:cBhvr>
                                      <p:to>
                                        <p:strVal val="visible"/>
                                      </p:to>
                                    </p:set>
                                    <p:animScale>
                                      <p:cBhvr>
                                        <p:cTn id="61" dur="1000" decel="50000" fill="hold">
                                          <p:stCondLst>
                                            <p:cond delay="0"/>
                                          </p:stCondLst>
                                        </p:cTn>
                                        <p:tgtEl>
                                          <p:spTgt spid="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2" dur="1000" decel="50000" fill="hold">
                                          <p:stCondLst>
                                            <p:cond delay="0"/>
                                          </p:stCondLst>
                                        </p:cTn>
                                        <p:tgtEl>
                                          <p:spTgt spid="20"/>
                                        </p:tgtEl>
                                        <p:attrNameLst>
                                          <p:attrName>ppt_x</p:attrName>
                                          <p:attrName>ppt_y</p:attrName>
                                        </p:attrNameLst>
                                      </p:cBhvr>
                                    </p:animMotion>
                                    <p:animEffect transition="in" filter="fade">
                                      <p:cBhvr>
                                        <p:cTn id="63" dur="1000"/>
                                        <p:tgtEl>
                                          <p:spTgt spid="20"/>
                                        </p:tgtEl>
                                      </p:cBhvr>
                                    </p:animEffect>
                                  </p:childTnLst>
                                </p:cTn>
                              </p:par>
                              <p:par>
                                <p:cTn id="64" presetID="42" presetClass="entr" presetSubtype="0" fill="hold" grpId="0" nodeType="with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fade">
                                      <p:cBhvr>
                                        <p:cTn id="66" dur="1000"/>
                                        <p:tgtEl>
                                          <p:spTgt spid="21"/>
                                        </p:tgtEl>
                                      </p:cBhvr>
                                    </p:animEffect>
                                    <p:anim calcmode="lin" valueType="num">
                                      <p:cBhvr>
                                        <p:cTn id="67" dur="1000" fill="hold"/>
                                        <p:tgtEl>
                                          <p:spTgt spid="21"/>
                                        </p:tgtEl>
                                        <p:attrNameLst>
                                          <p:attrName>ppt_x</p:attrName>
                                        </p:attrNameLst>
                                      </p:cBhvr>
                                      <p:tavLst>
                                        <p:tav tm="0">
                                          <p:val>
                                            <p:strVal val="#ppt_x"/>
                                          </p:val>
                                        </p:tav>
                                        <p:tav tm="100000">
                                          <p:val>
                                            <p:strVal val="#ppt_x"/>
                                          </p:val>
                                        </p:tav>
                                      </p:tavLst>
                                    </p:anim>
                                    <p:anim calcmode="lin" valueType="num">
                                      <p:cBhvr>
                                        <p:cTn id="68" dur="1000" fill="hold"/>
                                        <p:tgtEl>
                                          <p:spTgt spid="21"/>
                                        </p:tgtEl>
                                        <p:attrNameLst>
                                          <p:attrName>ppt_y</p:attrName>
                                        </p:attrNameLst>
                                      </p:cBhvr>
                                      <p:tavLst>
                                        <p:tav tm="0">
                                          <p:val>
                                            <p:strVal val="#ppt_y+.1"/>
                                          </p:val>
                                        </p:tav>
                                        <p:tav tm="100000">
                                          <p:val>
                                            <p:strVal val="#ppt_y"/>
                                          </p:val>
                                        </p:tav>
                                      </p:tavLst>
                                    </p:anim>
                                  </p:childTnLst>
                                </p:cTn>
                              </p:par>
                              <p:par>
                                <p:cTn id="69" presetID="41" presetClass="entr" presetSubtype="0" fill="hold" grpId="1" nodeType="withEffect">
                                  <p:stCondLst>
                                    <p:cond delay="0"/>
                                  </p:stCondLst>
                                  <p:iterate type="lt">
                                    <p:tmPct val="10000"/>
                                  </p:iterate>
                                  <p:childTnLst>
                                    <p:set>
                                      <p:cBhvr>
                                        <p:cTn id="70" dur="1" fill="hold">
                                          <p:stCondLst>
                                            <p:cond delay="0"/>
                                          </p:stCondLst>
                                        </p:cTn>
                                        <p:tgtEl>
                                          <p:spTgt spid="20"/>
                                        </p:tgtEl>
                                        <p:attrNameLst>
                                          <p:attrName>style.visibility</p:attrName>
                                        </p:attrNameLst>
                                      </p:cBhvr>
                                      <p:to>
                                        <p:strVal val="visible"/>
                                      </p:to>
                                    </p:set>
                                    <p:anim calcmode="lin" valueType="num">
                                      <p:cBhvr>
                                        <p:cTn id="71"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72" dur="500" fill="hold"/>
                                        <p:tgtEl>
                                          <p:spTgt spid="20"/>
                                        </p:tgtEl>
                                        <p:attrNameLst>
                                          <p:attrName>ppt_y</p:attrName>
                                        </p:attrNameLst>
                                      </p:cBhvr>
                                      <p:tavLst>
                                        <p:tav tm="0">
                                          <p:val>
                                            <p:strVal val="#ppt_y"/>
                                          </p:val>
                                        </p:tav>
                                        <p:tav tm="100000">
                                          <p:val>
                                            <p:strVal val="#ppt_y"/>
                                          </p:val>
                                        </p:tav>
                                      </p:tavLst>
                                    </p:anim>
                                    <p:anim calcmode="lin" valueType="num">
                                      <p:cBhvr>
                                        <p:cTn id="73"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74"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75" dur="500" tmFilter="0,0; .5, 1; 1, 1"/>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6" grpId="0"/>
      <p:bldP spid="15" grpId="0"/>
      <p:bldP spid="20" grpId="0"/>
      <p:bldP spid="20" grpId="1"/>
      <p:bldP spid="21" grpId="0"/>
      <p:bldP spid="25" grpId="0" animBg="1"/>
      <p:bldP spid="36" grpId="0" animBg="1"/>
      <p:bldP spid="37" grpId="0" animBg="1"/>
      <p:bldP spid="38" grpId="0" animBg="1"/>
      <p:bldP spid="39" grpId="0" animBg="1"/>
      <p:bldP spid="4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rot="10800000">
            <a:off x="278240" y="224034"/>
            <a:ext cx="1011135" cy="896164"/>
            <a:chOff x="3295850" y="2263222"/>
            <a:chExt cx="2643765" cy="2343151"/>
          </a:xfrm>
        </p:grpSpPr>
        <p:sp>
          <p:nvSpPr>
            <p:cNvPr id="31" name="Freeform 5"/>
            <p:cNvSpPr>
              <a:spLocks/>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FDEE3"/>
            </a:solidFill>
            <a:ln w="25400">
              <a:noFill/>
            </a:ln>
            <a:effectLst>
              <a:innerShdw blurRad="63500" dist="50800" dir="13500000">
                <a:prstClr val="black">
                  <a:alpha val="20000"/>
                </a:prstClr>
              </a:innerShdw>
            </a:effectLst>
          </p:spPr>
          <p:txBody>
            <a:bodyPr vert="horz" wrap="square" lIns="91440" tIns="45720" rIns="91440" bIns="45720" numCol="1" anchor="t" anchorCtr="0" compatLnSpc="1">
              <a:prstTxWarp prst="textNoShape">
                <a:avLst/>
              </a:prstTxWarp>
            </a:bodyPr>
            <a:lstStyle/>
            <a:p>
              <a:endParaRPr lang="zh-CN" altLang="en-US" sz="2800" b="1">
                <a:solidFill>
                  <a:srgbClr val="596481"/>
                </a:solidFill>
                <a:effectLst>
                  <a:outerShdw blurRad="25400" dist="25400" dir="2700000" algn="tl">
                    <a:srgbClr val="000000">
                      <a:alpha val="20000"/>
                    </a:srgbClr>
                  </a:outerShdw>
                </a:effectLst>
                <a:latin typeface="+mj-lt"/>
                <a:ea typeface="微软雅黑" panose="020B0503020204020204" pitchFamily="34" charset="-122"/>
              </a:endParaRPr>
            </a:p>
          </p:txBody>
        </p:sp>
        <p:sp>
          <p:nvSpPr>
            <p:cNvPr id="32" name="Freeform 5"/>
            <p:cNvSpPr>
              <a:spLocks/>
            </p:cNvSpPr>
            <p:nvPr/>
          </p:nvSpPr>
          <p:spPr bwMode="auto">
            <a:xfrm rot="10800000">
              <a:off x="3589407" y="2523400"/>
              <a:ext cx="2056648" cy="182279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5EEF3"/>
            </a:solidFill>
            <a:ln w="25400">
              <a:solidFill>
                <a:schemeClr val="bg1"/>
              </a:solidFill>
            </a:ln>
            <a:effectLst>
              <a:innerShdw blurRad="101600">
                <a:prstClr val="black">
                  <a:alpha val="20000"/>
                </a:prstClr>
              </a:innerShdw>
            </a:effectLst>
          </p:spPr>
          <p:txBody>
            <a:bodyPr vert="horz" wrap="square" lIns="91440" tIns="45720" rIns="91440" bIns="45720" numCol="1" anchor="ctr" anchorCtr="0" compatLnSpc="1">
              <a:prstTxWarp prst="textNoShape">
                <a:avLst/>
              </a:prstTxWarp>
            </a:bodyPr>
            <a:lstStyle/>
            <a:p>
              <a:pPr algn="ctr"/>
              <a:r>
                <a:rPr lang="zh-CN" altLang="en-US" sz="2800" b="1" dirty="0">
                  <a:solidFill>
                    <a:srgbClr val="596481"/>
                  </a:solidFill>
                  <a:effectLst>
                    <a:outerShdw blurRad="25400" dist="25400" dir="2700000" algn="tl">
                      <a:srgbClr val="000000">
                        <a:alpha val="20000"/>
                      </a:srgbClr>
                    </a:outerShdw>
                  </a:effectLst>
                  <a:latin typeface="+mj-lt"/>
                  <a:ea typeface="微软雅黑" panose="020B0503020204020204" pitchFamily="34" charset="-122"/>
                </a:rPr>
                <a:t>流</a:t>
              </a:r>
            </a:p>
          </p:txBody>
        </p:sp>
      </p:grpSp>
      <p:grpSp>
        <p:nvGrpSpPr>
          <p:cNvPr id="33" name="组合 32"/>
          <p:cNvGrpSpPr/>
          <p:nvPr/>
        </p:nvGrpSpPr>
        <p:grpSpPr>
          <a:xfrm rot="10800000">
            <a:off x="1167408" y="224034"/>
            <a:ext cx="1011135" cy="896164"/>
            <a:chOff x="3295850" y="2263222"/>
            <a:chExt cx="2643765" cy="2343151"/>
          </a:xfrm>
        </p:grpSpPr>
        <p:sp>
          <p:nvSpPr>
            <p:cNvPr id="34" name="Freeform 5"/>
            <p:cNvSpPr>
              <a:spLocks/>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FDEE3"/>
            </a:solidFill>
            <a:ln w="25400">
              <a:noFill/>
            </a:ln>
            <a:effectLst>
              <a:innerShdw blurRad="63500" dist="50800" dir="13500000">
                <a:prstClr val="black">
                  <a:alpha val="20000"/>
                </a:prstClr>
              </a:innerShdw>
            </a:effectLst>
          </p:spPr>
          <p:txBody>
            <a:bodyPr vert="horz" wrap="square" lIns="91440" tIns="45720" rIns="91440" bIns="45720" numCol="1" anchor="t" anchorCtr="0" compatLnSpc="1">
              <a:prstTxWarp prst="textNoShape">
                <a:avLst/>
              </a:prstTxWarp>
            </a:bodyPr>
            <a:lstStyle/>
            <a:p>
              <a:endParaRPr lang="zh-CN" altLang="en-US" sz="2800" b="1">
                <a:solidFill>
                  <a:srgbClr val="596481"/>
                </a:solidFill>
                <a:effectLst>
                  <a:outerShdw blurRad="25400" dist="25400" dir="2700000" algn="tl">
                    <a:srgbClr val="000000">
                      <a:alpha val="20000"/>
                    </a:srgbClr>
                  </a:outerShdw>
                </a:effectLst>
                <a:latin typeface="+mj-lt"/>
                <a:ea typeface="微软雅黑" panose="020B0503020204020204" pitchFamily="34" charset="-122"/>
              </a:endParaRPr>
            </a:p>
          </p:txBody>
        </p:sp>
        <p:sp>
          <p:nvSpPr>
            <p:cNvPr id="35" name="Freeform 5"/>
            <p:cNvSpPr>
              <a:spLocks/>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5EEF3"/>
            </a:solidFill>
            <a:ln w="25400">
              <a:solidFill>
                <a:schemeClr val="bg1"/>
              </a:solidFill>
            </a:ln>
            <a:effectLst>
              <a:innerShdw blurRad="101600">
                <a:prstClr val="black">
                  <a:alpha val="20000"/>
                </a:prstClr>
              </a:innerShdw>
            </a:effectLst>
          </p:spPr>
          <p:txBody>
            <a:bodyPr vert="horz" wrap="square" lIns="91440" tIns="45720" rIns="91440" bIns="45720" numCol="1" anchor="ctr" anchorCtr="0" compatLnSpc="1">
              <a:prstTxWarp prst="textNoShape">
                <a:avLst/>
              </a:prstTxWarp>
            </a:bodyPr>
            <a:lstStyle/>
            <a:p>
              <a:pPr algn="ctr"/>
              <a:r>
                <a:rPr lang="zh-CN" altLang="en-US" sz="2800" b="1" dirty="0">
                  <a:solidFill>
                    <a:srgbClr val="596481"/>
                  </a:solidFill>
                  <a:effectLst>
                    <a:outerShdw blurRad="25400" dist="25400" dir="2700000" algn="tl">
                      <a:srgbClr val="000000">
                        <a:alpha val="20000"/>
                      </a:srgbClr>
                    </a:outerShdw>
                  </a:effectLst>
                  <a:latin typeface="+mj-lt"/>
                  <a:ea typeface="微软雅黑" panose="020B0503020204020204" pitchFamily="34" charset="-122"/>
                </a:rPr>
                <a:t>程</a:t>
              </a:r>
            </a:p>
          </p:txBody>
        </p:sp>
      </p:grpSp>
      <p:sp>
        <p:nvSpPr>
          <p:cNvPr id="25" name="椭圆 24"/>
          <p:cNvSpPr/>
          <p:nvPr/>
        </p:nvSpPr>
        <p:spPr>
          <a:xfrm>
            <a:off x="10582309" y="-954507"/>
            <a:ext cx="2516817" cy="2516816"/>
          </a:xfrm>
          <a:prstGeom prst="ellipse">
            <a:avLst/>
          </a:prstGeom>
          <a:solidFill>
            <a:srgbClr val="CFDEE5"/>
          </a:solidFill>
          <a:ln w="76200" cap="flat" cmpd="sng" algn="ctr">
            <a:noFill/>
            <a:prstDash val="solid"/>
            <a:miter lim="800000"/>
          </a:ln>
          <a:effectLst>
            <a:innerShdw blurRad="190500" dist="38100" dir="13500000">
              <a:prstClr val="black">
                <a:alpha val="30000"/>
              </a:prstClr>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36" name="椭圆 35"/>
          <p:cNvSpPr/>
          <p:nvPr/>
        </p:nvSpPr>
        <p:spPr>
          <a:xfrm>
            <a:off x="11175130" y="-437507"/>
            <a:ext cx="1451927" cy="1451927"/>
          </a:xfrm>
          <a:prstGeom prst="ellipse">
            <a:avLst/>
          </a:prstGeom>
          <a:solidFill>
            <a:srgbClr val="E5EEF3"/>
          </a:solidFill>
          <a:ln w="76200" cap="flat" cmpd="sng" algn="ctr">
            <a:solidFill>
              <a:schemeClr val="bg1"/>
            </a:solidFill>
            <a:prstDash val="solid"/>
            <a:miter lim="800000"/>
          </a:ln>
          <a:effectLst>
            <a:glow rad="63500">
              <a:srgbClr val="5F6F77">
                <a:alpha val="30000"/>
              </a:srgbClr>
            </a:glow>
            <a:innerShdw blurRad="254000">
              <a:srgbClr val="5F6F77"/>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37" name="椭圆 36"/>
          <p:cNvSpPr/>
          <p:nvPr/>
        </p:nvSpPr>
        <p:spPr>
          <a:xfrm>
            <a:off x="10904970" y="1878403"/>
            <a:ext cx="475354" cy="475354"/>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38" name="椭圆 37"/>
          <p:cNvSpPr/>
          <p:nvPr/>
        </p:nvSpPr>
        <p:spPr>
          <a:xfrm>
            <a:off x="10199027" y="412494"/>
            <a:ext cx="377011" cy="377011"/>
          </a:xfrm>
          <a:prstGeom prst="ellipse">
            <a:avLst/>
          </a:prstGeom>
          <a:solidFill>
            <a:srgbClr val="3874C2"/>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39" name="椭圆 38"/>
          <p:cNvSpPr/>
          <p:nvPr/>
        </p:nvSpPr>
        <p:spPr>
          <a:xfrm>
            <a:off x="10287476" y="1272858"/>
            <a:ext cx="365118" cy="365118"/>
          </a:xfrm>
          <a:prstGeom prst="ellipse">
            <a:avLst/>
          </a:prstGeom>
          <a:solidFill>
            <a:srgbClr val="FCFCFC"/>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40" name="椭圆 39"/>
          <p:cNvSpPr/>
          <p:nvPr/>
        </p:nvSpPr>
        <p:spPr>
          <a:xfrm>
            <a:off x="11611315" y="1408574"/>
            <a:ext cx="229402" cy="229402"/>
          </a:xfrm>
          <a:prstGeom prst="ellipse">
            <a:avLst/>
          </a:prstGeom>
          <a:solidFill>
            <a:srgbClr val="FCFCFC"/>
          </a:solidFill>
          <a:ln w="76200" cap="flat" cmpd="sng" algn="ctr">
            <a:noFill/>
            <a:prstDash val="solid"/>
            <a:miter lim="800000"/>
          </a:ln>
          <a:effectLst>
            <a:outerShdw blurRad="190500" dist="63500" dir="2700000" algn="tl" rotWithShape="0">
              <a:prstClr val="black">
                <a:alpha val="20000"/>
              </a:prstClr>
            </a:out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0" y="2742205"/>
            <a:ext cx="4419702" cy="4419702"/>
          </a:xfrm>
          <a:prstGeom prst="rect">
            <a:avLst/>
          </a:prstGeom>
        </p:spPr>
      </p:pic>
      <p:sp>
        <p:nvSpPr>
          <p:cNvPr id="3" name="文本框 2">
            <a:extLst>
              <a:ext uri="{FF2B5EF4-FFF2-40B4-BE49-F238E27FC236}">
                <a16:creationId xmlns:a16="http://schemas.microsoft.com/office/drawing/2014/main" id="{217F1789-F494-46B1-816D-C9774B3DFD08}"/>
              </a:ext>
            </a:extLst>
          </p:cNvPr>
          <p:cNvSpPr txBox="1"/>
          <p:nvPr/>
        </p:nvSpPr>
        <p:spPr>
          <a:xfrm>
            <a:off x="8047226" y="2636196"/>
            <a:ext cx="3333098" cy="369332"/>
          </a:xfrm>
          <a:prstGeom prst="rect">
            <a:avLst/>
          </a:prstGeom>
          <a:noFill/>
        </p:spPr>
        <p:txBody>
          <a:bodyPr wrap="square" rtlCol="0">
            <a:spAutoFit/>
          </a:bodyPr>
          <a:lstStyle/>
          <a:p>
            <a:endParaRPr lang="zh-CN" altLang="en-US" dirty="0"/>
          </a:p>
        </p:txBody>
      </p:sp>
      <p:pic>
        <p:nvPicPr>
          <p:cNvPr id="5" name="图片 4">
            <a:extLst>
              <a:ext uri="{FF2B5EF4-FFF2-40B4-BE49-F238E27FC236}">
                <a16:creationId xmlns:a16="http://schemas.microsoft.com/office/drawing/2014/main" id="{85314C8A-444F-49AB-8C3B-4B8A746D2A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01094" y="77821"/>
            <a:ext cx="6977270" cy="6858000"/>
          </a:xfrm>
          <a:prstGeom prst="rect">
            <a:avLst/>
          </a:prstGeom>
        </p:spPr>
      </p:pic>
    </p:spTree>
    <p:extLst>
      <p:ext uri="{BB962C8B-B14F-4D97-AF65-F5344CB8AC3E}">
        <p14:creationId xmlns:p14="http://schemas.microsoft.com/office/powerpoint/2010/main" val="760600490"/>
      </p:ext>
    </p:extLst>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36"/>
                                        </p:tgtEl>
                                        <p:attrNameLst>
                                          <p:attrName>style.visibility</p:attrName>
                                        </p:attrNameLst>
                                      </p:cBhvr>
                                      <p:to>
                                        <p:strVal val="visible"/>
                                      </p:to>
                                    </p:set>
                                    <p:anim calcmode="lin" valueType="num">
                                      <p:cBhvr>
                                        <p:cTn id="12" dur="500" fill="hold"/>
                                        <p:tgtEl>
                                          <p:spTgt spid="36"/>
                                        </p:tgtEl>
                                        <p:attrNameLst>
                                          <p:attrName>ppt_w</p:attrName>
                                        </p:attrNameLst>
                                      </p:cBhvr>
                                      <p:tavLst>
                                        <p:tav tm="0">
                                          <p:val>
                                            <p:fltVal val="0"/>
                                          </p:val>
                                        </p:tav>
                                        <p:tav tm="100000">
                                          <p:val>
                                            <p:strVal val="#ppt_w"/>
                                          </p:val>
                                        </p:tav>
                                      </p:tavLst>
                                    </p:anim>
                                    <p:anim calcmode="lin" valueType="num">
                                      <p:cBhvr>
                                        <p:cTn id="13" dur="500" fill="hold"/>
                                        <p:tgtEl>
                                          <p:spTgt spid="36"/>
                                        </p:tgtEl>
                                        <p:attrNameLst>
                                          <p:attrName>ppt_h</p:attrName>
                                        </p:attrNameLst>
                                      </p:cBhvr>
                                      <p:tavLst>
                                        <p:tav tm="0">
                                          <p:val>
                                            <p:fltVal val="0"/>
                                          </p:val>
                                        </p:tav>
                                        <p:tav tm="100000">
                                          <p:val>
                                            <p:strVal val="#ppt_h"/>
                                          </p:val>
                                        </p:tav>
                                      </p:tavLst>
                                    </p:anim>
                                    <p:animEffect transition="in" filter="fade">
                                      <p:cBhvr>
                                        <p:cTn id="14" dur="500"/>
                                        <p:tgtEl>
                                          <p:spTgt spid="36"/>
                                        </p:tgtEl>
                                      </p:cBhvr>
                                    </p:animEffect>
                                  </p:childTnLst>
                                </p:cTn>
                              </p:par>
                              <p:par>
                                <p:cTn id="15" presetID="2" presetClass="entr" presetSubtype="2" fill="hold" grpId="0" nodeType="withEffect">
                                  <p:stCondLst>
                                    <p:cond delay="750"/>
                                  </p:stCondLst>
                                  <p:childTnLst>
                                    <p:set>
                                      <p:cBhvr>
                                        <p:cTn id="16" dur="1" fill="hold">
                                          <p:stCondLst>
                                            <p:cond delay="0"/>
                                          </p:stCondLst>
                                        </p:cTn>
                                        <p:tgtEl>
                                          <p:spTgt spid="37"/>
                                        </p:tgtEl>
                                        <p:attrNameLst>
                                          <p:attrName>style.visibility</p:attrName>
                                        </p:attrNameLst>
                                      </p:cBhvr>
                                      <p:to>
                                        <p:strVal val="visible"/>
                                      </p:to>
                                    </p:set>
                                    <p:anim calcmode="lin" valueType="num">
                                      <p:cBhvr additive="base">
                                        <p:cTn id="17" dur="500" fill="hold"/>
                                        <p:tgtEl>
                                          <p:spTgt spid="37"/>
                                        </p:tgtEl>
                                        <p:attrNameLst>
                                          <p:attrName>ppt_x</p:attrName>
                                        </p:attrNameLst>
                                      </p:cBhvr>
                                      <p:tavLst>
                                        <p:tav tm="0">
                                          <p:val>
                                            <p:strVal val="1+#ppt_w/2"/>
                                          </p:val>
                                        </p:tav>
                                        <p:tav tm="100000">
                                          <p:val>
                                            <p:strVal val="#ppt_x"/>
                                          </p:val>
                                        </p:tav>
                                      </p:tavLst>
                                    </p:anim>
                                    <p:anim calcmode="lin" valueType="num">
                                      <p:cBhvr additive="base">
                                        <p:cTn id="18" dur="500" fill="hold"/>
                                        <p:tgtEl>
                                          <p:spTgt spid="37"/>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750"/>
                                  </p:stCondLst>
                                  <p:childTnLst>
                                    <p:set>
                                      <p:cBhvr>
                                        <p:cTn id="20" dur="1" fill="hold">
                                          <p:stCondLst>
                                            <p:cond delay="0"/>
                                          </p:stCondLst>
                                        </p:cTn>
                                        <p:tgtEl>
                                          <p:spTgt spid="38"/>
                                        </p:tgtEl>
                                        <p:attrNameLst>
                                          <p:attrName>style.visibility</p:attrName>
                                        </p:attrNameLst>
                                      </p:cBhvr>
                                      <p:to>
                                        <p:strVal val="visible"/>
                                      </p:to>
                                    </p:set>
                                    <p:anim calcmode="lin" valueType="num">
                                      <p:cBhvr additive="base">
                                        <p:cTn id="21" dur="500" fill="hold"/>
                                        <p:tgtEl>
                                          <p:spTgt spid="38"/>
                                        </p:tgtEl>
                                        <p:attrNameLst>
                                          <p:attrName>ppt_x</p:attrName>
                                        </p:attrNameLst>
                                      </p:cBhvr>
                                      <p:tavLst>
                                        <p:tav tm="0">
                                          <p:val>
                                            <p:strVal val="1+#ppt_w/2"/>
                                          </p:val>
                                        </p:tav>
                                        <p:tav tm="100000">
                                          <p:val>
                                            <p:strVal val="#ppt_x"/>
                                          </p:val>
                                        </p:tav>
                                      </p:tavLst>
                                    </p:anim>
                                    <p:anim calcmode="lin" valueType="num">
                                      <p:cBhvr additive="base">
                                        <p:cTn id="22" dur="500" fill="hold"/>
                                        <p:tgtEl>
                                          <p:spTgt spid="38"/>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750"/>
                                  </p:stCondLst>
                                  <p:childTnLst>
                                    <p:set>
                                      <p:cBhvr>
                                        <p:cTn id="24" dur="1" fill="hold">
                                          <p:stCondLst>
                                            <p:cond delay="0"/>
                                          </p:stCondLst>
                                        </p:cTn>
                                        <p:tgtEl>
                                          <p:spTgt spid="39"/>
                                        </p:tgtEl>
                                        <p:attrNameLst>
                                          <p:attrName>style.visibility</p:attrName>
                                        </p:attrNameLst>
                                      </p:cBhvr>
                                      <p:to>
                                        <p:strVal val="visible"/>
                                      </p:to>
                                    </p:set>
                                    <p:anim calcmode="lin" valueType="num">
                                      <p:cBhvr additive="base">
                                        <p:cTn id="25" dur="500" fill="hold"/>
                                        <p:tgtEl>
                                          <p:spTgt spid="39"/>
                                        </p:tgtEl>
                                        <p:attrNameLst>
                                          <p:attrName>ppt_x</p:attrName>
                                        </p:attrNameLst>
                                      </p:cBhvr>
                                      <p:tavLst>
                                        <p:tav tm="0">
                                          <p:val>
                                            <p:strVal val="1+#ppt_w/2"/>
                                          </p:val>
                                        </p:tav>
                                        <p:tav tm="100000">
                                          <p:val>
                                            <p:strVal val="#ppt_x"/>
                                          </p:val>
                                        </p:tav>
                                      </p:tavLst>
                                    </p:anim>
                                    <p:anim calcmode="lin" valueType="num">
                                      <p:cBhvr additive="base">
                                        <p:cTn id="26" dur="500" fill="hold"/>
                                        <p:tgtEl>
                                          <p:spTgt spid="39"/>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750"/>
                                  </p:stCondLst>
                                  <p:childTnLst>
                                    <p:set>
                                      <p:cBhvr>
                                        <p:cTn id="28" dur="1" fill="hold">
                                          <p:stCondLst>
                                            <p:cond delay="0"/>
                                          </p:stCondLst>
                                        </p:cTn>
                                        <p:tgtEl>
                                          <p:spTgt spid="40"/>
                                        </p:tgtEl>
                                        <p:attrNameLst>
                                          <p:attrName>style.visibility</p:attrName>
                                        </p:attrNameLst>
                                      </p:cBhvr>
                                      <p:to>
                                        <p:strVal val="visible"/>
                                      </p:to>
                                    </p:set>
                                    <p:anim calcmode="lin" valueType="num">
                                      <p:cBhvr additive="base">
                                        <p:cTn id="29" dur="500" fill="hold"/>
                                        <p:tgtEl>
                                          <p:spTgt spid="40"/>
                                        </p:tgtEl>
                                        <p:attrNameLst>
                                          <p:attrName>ppt_x</p:attrName>
                                        </p:attrNameLst>
                                      </p:cBhvr>
                                      <p:tavLst>
                                        <p:tav tm="0">
                                          <p:val>
                                            <p:strVal val="1+#ppt_w/2"/>
                                          </p:val>
                                        </p:tav>
                                        <p:tav tm="100000">
                                          <p:val>
                                            <p:strVal val="#ppt_x"/>
                                          </p:val>
                                        </p:tav>
                                      </p:tavLst>
                                    </p:anim>
                                    <p:anim calcmode="lin" valueType="num">
                                      <p:cBhvr additive="base">
                                        <p:cTn id="30" dur="500" fill="hold"/>
                                        <p:tgtEl>
                                          <p:spTgt spid="40"/>
                                        </p:tgtEl>
                                        <p:attrNameLst>
                                          <p:attrName>ppt_y</p:attrName>
                                        </p:attrNameLst>
                                      </p:cBhvr>
                                      <p:tavLst>
                                        <p:tav tm="0">
                                          <p:val>
                                            <p:strVal val="#ppt_y"/>
                                          </p:val>
                                        </p:tav>
                                        <p:tav tm="100000">
                                          <p:val>
                                            <p:strVal val="#ppt_y"/>
                                          </p:val>
                                        </p:tav>
                                      </p:tavLst>
                                    </p:anim>
                                  </p:childTnLst>
                                </p:cTn>
                              </p:par>
                              <p:par>
                                <p:cTn id="31" presetID="50" presetClass="entr" presetSubtype="0" decel="100000"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p:cTn id="33" dur="750" fill="hold"/>
                                        <p:tgtEl>
                                          <p:spTgt spid="30"/>
                                        </p:tgtEl>
                                        <p:attrNameLst>
                                          <p:attrName>ppt_w</p:attrName>
                                        </p:attrNameLst>
                                      </p:cBhvr>
                                      <p:tavLst>
                                        <p:tav tm="0">
                                          <p:val>
                                            <p:strVal val="#ppt_w+.3"/>
                                          </p:val>
                                        </p:tav>
                                        <p:tav tm="100000">
                                          <p:val>
                                            <p:strVal val="#ppt_w"/>
                                          </p:val>
                                        </p:tav>
                                      </p:tavLst>
                                    </p:anim>
                                    <p:anim calcmode="lin" valueType="num">
                                      <p:cBhvr>
                                        <p:cTn id="34" dur="750" fill="hold"/>
                                        <p:tgtEl>
                                          <p:spTgt spid="30"/>
                                        </p:tgtEl>
                                        <p:attrNameLst>
                                          <p:attrName>ppt_h</p:attrName>
                                        </p:attrNameLst>
                                      </p:cBhvr>
                                      <p:tavLst>
                                        <p:tav tm="0">
                                          <p:val>
                                            <p:strVal val="#ppt_h"/>
                                          </p:val>
                                        </p:tav>
                                        <p:tav tm="100000">
                                          <p:val>
                                            <p:strVal val="#ppt_h"/>
                                          </p:val>
                                        </p:tav>
                                      </p:tavLst>
                                    </p:anim>
                                    <p:animEffect transition="in" filter="fade">
                                      <p:cBhvr>
                                        <p:cTn id="35" dur="750"/>
                                        <p:tgtEl>
                                          <p:spTgt spid="30"/>
                                        </p:tgtEl>
                                      </p:cBhvr>
                                    </p:animEffect>
                                  </p:childTnLst>
                                </p:cTn>
                              </p:par>
                              <p:par>
                                <p:cTn id="36" presetID="50" presetClass="entr" presetSubtype="0" decel="100000" fill="hold" nodeType="withEffect">
                                  <p:stCondLst>
                                    <p:cond delay="250"/>
                                  </p:stCondLst>
                                  <p:childTnLst>
                                    <p:set>
                                      <p:cBhvr>
                                        <p:cTn id="37" dur="1" fill="hold">
                                          <p:stCondLst>
                                            <p:cond delay="0"/>
                                          </p:stCondLst>
                                        </p:cTn>
                                        <p:tgtEl>
                                          <p:spTgt spid="33"/>
                                        </p:tgtEl>
                                        <p:attrNameLst>
                                          <p:attrName>style.visibility</p:attrName>
                                        </p:attrNameLst>
                                      </p:cBhvr>
                                      <p:to>
                                        <p:strVal val="visible"/>
                                      </p:to>
                                    </p:set>
                                    <p:anim calcmode="lin" valueType="num">
                                      <p:cBhvr>
                                        <p:cTn id="38" dur="750" fill="hold"/>
                                        <p:tgtEl>
                                          <p:spTgt spid="33"/>
                                        </p:tgtEl>
                                        <p:attrNameLst>
                                          <p:attrName>ppt_w</p:attrName>
                                        </p:attrNameLst>
                                      </p:cBhvr>
                                      <p:tavLst>
                                        <p:tav tm="0">
                                          <p:val>
                                            <p:strVal val="#ppt_w+.3"/>
                                          </p:val>
                                        </p:tav>
                                        <p:tav tm="100000">
                                          <p:val>
                                            <p:strVal val="#ppt_w"/>
                                          </p:val>
                                        </p:tav>
                                      </p:tavLst>
                                    </p:anim>
                                    <p:anim calcmode="lin" valueType="num">
                                      <p:cBhvr>
                                        <p:cTn id="39" dur="750" fill="hold"/>
                                        <p:tgtEl>
                                          <p:spTgt spid="33"/>
                                        </p:tgtEl>
                                        <p:attrNameLst>
                                          <p:attrName>ppt_h</p:attrName>
                                        </p:attrNameLst>
                                      </p:cBhvr>
                                      <p:tavLst>
                                        <p:tav tm="0">
                                          <p:val>
                                            <p:strVal val="#ppt_h"/>
                                          </p:val>
                                        </p:tav>
                                        <p:tav tm="100000">
                                          <p:val>
                                            <p:strVal val="#ppt_h"/>
                                          </p:val>
                                        </p:tav>
                                      </p:tavLst>
                                    </p:anim>
                                    <p:animEffect transition="in" filter="fade">
                                      <p:cBhvr>
                                        <p:cTn id="40" dur="750"/>
                                        <p:tgtEl>
                                          <p:spTgt spid="33"/>
                                        </p:tgtEl>
                                      </p:cBhvr>
                                    </p:animEffect>
                                  </p:childTnLst>
                                </p:cTn>
                              </p:par>
                              <p:par>
                                <p:cTn id="41" presetID="2" presetClass="entr" presetSubtype="8" fill="hold" nodeType="withEffect">
                                  <p:stCondLst>
                                    <p:cond delay="250"/>
                                  </p:stCondLst>
                                  <p:childTnLst>
                                    <p:set>
                                      <p:cBhvr>
                                        <p:cTn id="42" dur="1" fill="hold">
                                          <p:stCondLst>
                                            <p:cond delay="0"/>
                                          </p:stCondLst>
                                        </p:cTn>
                                        <p:tgtEl>
                                          <p:spTgt spid="2"/>
                                        </p:tgtEl>
                                        <p:attrNameLst>
                                          <p:attrName>style.visibility</p:attrName>
                                        </p:attrNameLst>
                                      </p:cBhvr>
                                      <p:to>
                                        <p:strVal val="visible"/>
                                      </p:to>
                                    </p:set>
                                    <p:anim calcmode="lin" valueType="num">
                                      <p:cBhvr additive="base">
                                        <p:cTn id="43" dur="500" fill="hold"/>
                                        <p:tgtEl>
                                          <p:spTgt spid="2"/>
                                        </p:tgtEl>
                                        <p:attrNameLst>
                                          <p:attrName>ppt_x</p:attrName>
                                        </p:attrNameLst>
                                      </p:cBhvr>
                                      <p:tavLst>
                                        <p:tav tm="0">
                                          <p:val>
                                            <p:strVal val="0-#ppt_w/2"/>
                                          </p:val>
                                        </p:tav>
                                        <p:tav tm="100000">
                                          <p:val>
                                            <p:strVal val="#ppt_x"/>
                                          </p:val>
                                        </p:tav>
                                      </p:tavLst>
                                    </p:anim>
                                    <p:anim calcmode="lin" valueType="num">
                                      <p:cBhvr additive="base">
                                        <p:cTn id="44"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36" grpId="0" animBg="1"/>
      <p:bldP spid="37" grpId="0" animBg="1"/>
      <p:bldP spid="38" grpId="0" animBg="1"/>
      <p:bldP spid="39" grpId="0" animBg="1"/>
      <p:bldP spid="4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椭圆 37"/>
          <p:cNvSpPr/>
          <p:nvPr/>
        </p:nvSpPr>
        <p:spPr>
          <a:xfrm>
            <a:off x="1580827" y="-1071319"/>
            <a:ext cx="9020016" cy="9020012"/>
          </a:xfrm>
          <a:prstGeom prst="ellipse">
            <a:avLst/>
          </a:prstGeom>
          <a:solidFill>
            <a:srgbClr val="CFDEE5"/>
          </a:solidFill>
          <a:ln w="76200" cap="flat" cmpd="sng" algn="ctr">
            <a:noFill/>
            <a:prstDash val="solid"/>
            <a:miter lim="800000"/>
          </a:ln>
          <a:effectLst>
            <a:innerShdw blurRad="254000" dist="63500" dir="13500000">
              <a:prstClr val="black">
                <a:alpha val="40000"/>
              </a:prstClr>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49" name="椭圆 48"/>
          <p:cNvSpPr/>
          <p:nvPr/>
        </p:nvSpPr>
        <p:spPr>
          <a:xfrm>
            <a:off x="3489055" y="836908"/>
            <a:ext cx="5203560" cy="5203558"/>
          </a:xfrm>
          <a:prstGeom prst="ellipse">
            <a:avLst/>
          </a:prstGeom>
          <a:solidFill>
            <a:srgbClr val="E5EEF3"/>
          </a:solidFill>
          <a:ln w="152400" cap="flat" cmpd="sng" algn="ctr">
            <a:solidFill>
              <a:schemeClr val="bg1"/>
            </a:solidFill>
            <a:prstDash val="solid"/>
            <a:miter lim="800000"/>
          </a:ln>
          <a:effectLst>
            <a:glow rad="165100">
              <a:srgbClr val="5F6F77">
                <a:alpha val="40000"/>
              </a:srgbClr>
            </a:glow>
            <a:innerShdw blurRad="381000">
              <a:srgbClr val="5F6F77"/>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50" name="文本框 49"/>
          <p:cNvSpPr txBox="1"/>
          <p:nvPr/>
        </p:nvSpPr>
        <p:spPr>
          <a:xfrm>
            <a:off x="5160776" y="1400745"/>
            <a:ext cx="1938351" cy="2646878"/>
          </a:xfrm>
          <a:prstGeom prst="rect">
            <a:avLst/>
          </a:prstGeom>
          <a:noFill/>
        </p:spPr>
        <p:txBody>
          <a:bodyPr wrap="none" rtlCol="0">
            <a:spAutoFit/>
          </a:bodyPr>
          <a:lstStyle/>
          <a:p>
            <a:pPr algn="ctr"/>
            <a:r>
              <a:rPr lang="en-US" altLang="zh-CN" sz="16600" dirty="0">
                <a:solidFill>
                  <a:srgbClr val="596481"/>
                </a:solidFill>
                <a:effectLst>
                  <a:outerShdw blurRad="38100" dist="38100" dir="2700000" algn="tl">
                    <a:srgbClr val="000000">
                      <a:alpha val="20000"/>
                    </a:srgbClr>
                  </a:outerShdw>
                </a:effectLst>
                <a:latin typeface="+mj-lt"/>
              </a:rPr>
              <a:t>02</a:t>
            </a:r>
            <a:endParaRPr lang="zh-CN" altLang="en-US" sz="16600" dirty="0">
              <a:solidFill>
                <a:srgbClr val="596481"/>
              </a:solidFill>
              <a:effectLst>
                <a:outerShdw blurRad="38100" dist="38100" dir="2700000" algn="tl">
                  <a:srgbClr val="000000">
                    <a:alpha val="20000"/>
                  </a:srgbClr>
                </a:outerShdw>
              </a:effectLst>
              <a:latin typeface="+mj-lt"/>
            </a:endParaRPr>
          </a:p>
        </p:txBody>
      </p:sp>
      <p:sp>
        <p:nvSpPr>
          <p:cNvPr id="52" name="文本框 51"/>
          <p:cNvSpPr txBox="1"/>
          <p:nvPr/>
        </p:nvSpPr>
        <p:spPr>
          <a:xfrm>
            <a:off x="4916489" y="3790200"/>
            <a:ext cx="2441694" cy="769441"/>
          </a:xfrm>
          <a:prstGeom prst="rect">
            <a:avLst/>
          </a:prstGeom>
          <a:noFill/>
        </p:spPr>
        <p:txBody>
          <a:bodyPr wrap="none" rtlCol="0">
            <a:spAutoFit/>
          </a:bodyPr>
          <a:lstStyle/>
          <a:p>
            <a:pPr algn="ctr"/>
            <a:r>
              <a:rPr lang="zh-CN" altLang="en-US" sz="4400" dirty="0">
                <a:solidFill>
                  <a:srgbClr val="596481"/>
                </a:solidFill>
                <a:effectLst>
                  <a:outerShdw blurRad="38100" dist="38100" dir="2700000" algn="tl">
                    <a:srgbClr val="000000">
                      <a:alpha val="20000"/>
                    </a:srgbClr>
                  </a:outerShdw>
                </a:effectLst>
                <a:latin typeface="方正黑体简体" panose="02010601030101010101" pitchFamily="2" charset="-122"/>
                <a:ea typeface="方正黑体简体" panose="02010601030101010101" pitchFamily="2" charset="-122"/>
              </a:rPr>
              <a:t>项目演示</a:t>
            </a:r>
          </a:p>
        </p:txBody>
      </p:sp>
      <p:grpSp>
        <p:nvGrpSpPr>
          <p:cNvPr id="53" name="PA_组合 2"/>
          <p:cNvGrpSpPr/>
          <p:nvPr>
            <p:custDataLst>
              <p:tags r:id="rId1"/>
            </p:custDataLst>
          </p:nvPr>
        </p:nvGrpSpPr>
        <p:grpSpPr>
          <a:xfrm rot="2892895">
            <a:off x="3783001" y="1399475"/>
            <a:ext cx="4628273" cy="4147298"/>
            <a:chOff x="4020288" y="1663823"/>
            <a:chExt cx="4176375" cy="3742362"/>
          </a:xfrm>
          <a:solidFill>
            <a:srgbClr val="3A72C6"/>
          </a:solidFill>
        </p:grpSpPr>
        <p:sp>
          <p:nvSpPr>
            <p:cNvPr id="54" name="椭圆 53"/>
            <p:cNvSpPr/>
            <p:nvPr/>
          </p:nvSpPr>
          <p:spPr>
            <a:xfrm>
              <a:off x="4020288" y="1663823"/>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椭圆 54"/>
            <p:cNvSpPr/>
            <p:nvPr/>
          </p:nvSpPr>
          <p:spPr>
            <a:xfrm>
              <a:off x="8010212" y="5219734"/>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6" name="PA_组合 1"/>
          <p:cNvGrpSpPr/>
          <p:nvPr>
            <p:custDataLst>
              <p:tags r:id="rId2"/>
            </p:custDataLst>
          </p:nvPr>
        </p:nvGrpSpPr>
        <p:grpSpPr>
          <a:xfrm rot="2533353">
            <a:off x="3767691" y="1332730"/>
            <a:ext cx="4643443" cy="4213019"/>
            <a:chOff x="4014560" y="1662324"/>
            <a:chExt cx="4190033" cy="3801649"/>
          </a:xfrm>
          <a:solidFill>
            <a:srgbClr val="3A72C6"/>
          </a:solidFill>
        </p:grpSpPr>
        <p:sp>
          <p:nvSpPr>
            <p:cNvPr id="57" name="椭圆 56"/>
            <p:cNvSpPr/>
            <p:nvPr/>
          </p:nvSpPr>
          <p:spPr>
            <a:xfrm>
              <a:off x="4014560" y="5277523"/>
              <a:ext cx="186452" cy="186450"/>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椭圆 57"/>
            <p:cNvSpPr/>
            <p:nvPr/>
          </p:nvSpPr>
          <p:spPr>
            <a:xfrm>
              <a:off x="8018142" y="1662324"/>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Tree>
    <p:extLst>
      <p:ext uri="{BB962C8B-B14F-4D97-AF65-F5344CB8AC3E}">
        <p14:creationId xmlns:p14="http://schemas.microsoft.com/office/powerpoint/2010/main" val="2002321182"/>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ppt_w</p:attrName>
                                        </p:attrNameLst>
                                      </p:cBhvr>
                                      <p:tavLst>
                                        <p:tav tm="0">
                                          <p:val>
                                            <p:fltVal val="0"/>
                                          </p:val>
                                        </p:tav>
                                        <p:tav tm="100000">
                                          <p:val>
                                            <p:strVal val="#ppt_w"/>
                                          </p:val>
                                        </p:tav>
                                      </p:tavLst>
                                    </p:anim>
                                    <p:anim calcmode="lin" valueType="num">
                                      <p:cBhvr>
                                        <p:cTn id="8" dur="500" fill="hold"/>
                                        <p:tgtEl>
                                          <p:spTgt spid="38"/>
                                        </p:tgtEl>
                                        <p:attrNameLst>
                                          <p:attrName>ppt_h</p:attrName>
                                        </p:attrNameLst>
                                      </p:cBhvr>
                                      <p:tavLst>
                                        <p:tav tm="0">
                                          <p:val>
                                            <p:fltVal val="0"/>
                                          </p:val>
                                        </p:tav>
                                        <p:tav tm="100000">
                                          <p:val>
                                            <p:strVal val="#ppt_h"/>
                                          </p:val>
                                        </p:tav>
                                      </p:tavLst>
                                    </p:anim>
                                    <p:animEffect transition="in" filter="fade">
                                      <p:cBhvr>
                                        <p:cTn id="9" dur="500"/>
                                        <p:tgtEl>
                                          <p:spTgt spid="38"/>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49"/>
                                        </p:tgtEl>
                                        <p:attrNameLst>
                                          <p:attrName>style.visibility</p:attrName>
                                        </p:attrNameLst>
                                      </p:cBhvr>
                                      <p:to>
                                        <p:strVal val="visible"/>
                                      </p:to>
                                    </p:set>
                                    <p:anim calcmode="lin" valueType="num">
                                      <p:cBhvr>
                                        <p:cTn id="12" dur="500" fill="hold"/>
                                        <p:tgtEl>
                                          <p:spTgt spid="49"/>
                                        </p:tgtEl>
                                        <p:attrNameLst>
                                          <p:attrName>ppt_w</p:attrName>
                                        </p:attrNameLst>
                                      </p:cBhvr>
                                      <p:tavLst>
                                        <p:tav tm="0">
                                          <p:val>
                                            <p:fltVal val="0"/>
                                          </p:val>
                                        </p:tav>
                                        <p:tav tm="100000">
                                          <p:val>
                                            <p:strVal val="#ppt_w"/>
                                          </p:val>
                                        </p:tav>
                                      </p:tavLst>
                                    </p:anim>
                                    <p:anim calcmode="lin" valueType="num">
                                      <p:cBhvr>
                                        <p:cTn id="13" dur="500" fill="hold"/>
                                        <p:tgtEl>
                                          <p:spTgt spid="49"/>
                                        </p:tgtEl>
                                        <p:attrNameLst>
                                          <p:attrName>ppt_h</p:attrName>
                                        </p:attrNameLst>
                                      </p:cBhvr>
                                      <p:tavLst>
                                        <p:tav tm="0">
                                          <p:val>
                                            <p:fltVal val="0"/>
                                          </p:val>
                                        </p:tav>
                                        <p:tav tm="100000">
                                          <p:val>
                                            <p:strVal val="#ppt_h"/>
                                          </p:val>
                                        </p:tav>
                                      </p:tavLst>
                                    </p:anim>
                                    <p:animEffect transition="in" filter="fade">
                                      <p:cBhvr>
                                        <p:cTn id="14" dur="500"/>
                                        <p:tgtEl>
                                          <p:spTgt spid="49"/>
                                        </p:tgtEl>
                                      </p:cBhvr>
                                    </p:animEffect>
                                  </p:childTnLst>
                                </p:cTn>
                              </p:par>
                              <p:par>
                                <p:cTn id="15" presetID="17" presetClass="entr" presetSubtype="10" fill="hold" grpId="0" nodeType="withEffect">
                                  <p:stCondLst>
                                    <p:cond delay="750"/>
                                  </p:stCondLst>
                                  <p:childTnLst>
                                    <p:set>
                                      <p:cBhvr>
                                        <p:cTn id="16" dur="1" fill="hold">
                                          <p:stCondLst>
                                            <p:cond delay="0"/>
                                          </p:stCondLst>
                                        </p:cTn>
                                        <p:tgtEl>
                                          <p:spTgt spid="50"/>
                                        </p:tgtEl>
                                        <p:attrNameLst>
                                          <p:attrName>style.visibility</p:attrName>
                                        </p:attrNameLst>
                                      </p:cBhvr>
                                      <p:to>
                                        <p:strVal val="visible"/>
                                      </p:to>
                                    </p:set>
                                    <p:anim calcmode="lin" valueType="num">
                                      <p:cBhvr>
                                        <p:cTn id="17" dur="500" fill="hold"/>
                                        <p:tgtEl>
                                          <p:spTgt spid="50"/>
                                        </p:tgtEl>
                                        <p:attrNameLst>
                                          <p:attrName>ppt_w</p:attrName>
                                        </p:attrNameLst>
                                      </p:cBhvr>
                                      <p:tavLst>
                                        <p:tav tm="0">
                                          <p:val>
                                            <p:fltVal val="0"/>
                                          </p:val>
                                        </p:tav>
                                        <p:tav tm="100000">
                                          <p:val>
                                            <p:strVal val="#ppt_w"/>
                                          </p:val>
                                        </p:tav>
                                      </p:tavLst>
                                    </p:anim>
                                    <p:anim calcmode="lin" valueType="num">
                                      <p:cBhvr>
                                        <p:cTn id="18" dur="500" fill="hold"/>
                                        <p:tgtEl>
                                          <p:spTgt spid="50"/>
                                        </p:tgtEl>
                                        <p:attrNameLst>
                                          <p:attrName>ppt_h</p:attrName>
                                        </p:attrNameLst>
                                      </p:cBhvr>
                                      <p:tavLst>
                                        <p:tav tm="0">
                                          <p:val>
                                            <p:strVal val="#ppt_h"/>
                                          </p:val>
                                        </p:tav>
                                        <p:tav tm="100000">
                                          <p:val>
                                            <p:strVal val="#ppt_h"/>
                                          </p:val>
                                        </p:tav>
                                      </p:tavLst>
                                    </p:anim>
                                  </p:childTnLst>
                                </p:cTn>
                              </p:par>
                              <p:par>
                                <p:cTn id="19" presetID="41" presetClass="entr" presetSubtype="0" fill="hold" grpId="0" nodeType="withEffect">
                                  <p:stCondLst>
                                    <p:cond delay="1000"/>
                                  </p:stCondLst>
                                  <p:iterate type="lt">
                                    <p:tmPct val="10000"/>
                                  </p:iterate>
                                  <p:childTnLst>
                                    <p:set>
                                      <p:cBhvr>
                                        <p:cTn id="20" dur="1" fill="hold">
                                          <p:stCondLst>
                                            <p:cond delay="0"/>
                                          </p:stCondLst>
                                        </p:cTn>
                                        <p:tgtEl>
                                          <p:spTgt spid="52"/>
                                        </p:tgtEl>
                                        <p:attrNameLst>
                                          <p:attrName>style.visibility</p:attrName>
                                        </p:attrNameLst>
                                      </p:cBhvr>
                                      <p:to>
                                        <p:strVal val="visible"/>
                                      </p:to>
                                    </p:set>
                                    <p:anim calcmode="lin" valueType="num">
                                      <p:cBhvr>
                                        <p:cTn id="21" dur="500" fill="hold"/>
                                        <p:tgtEl>
                                          <p:spTgt spid="52"/>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52"/>
                                        </p:tgtEl>
                                        <p:attrNameLst>
                                          <p:attrName>ppt_y</p:attrName>
                                        </p:attrNameLst>
                                      </p:cBhvr>
                                      <p:tavLst>
                                        <p:tav tm="0">
                                          <p:val>
                                            <p:strVal val="#ppt_y"/>
                                          </p:val>
                                        </p:tav>
                                        <p:tav tm="100000">
                                          <p:val>
                                            <p:strVal val="#ppt_y"/>
                                          </p:val>
                                        </p:tav>
                                      </p:tavLst>
                                    </p:anim>
                                    <p:anim calcmode="lin" valueType="num">
                                      <p:cBhvr>
                                        <p:cTn id="23" dur="500" fill="hold"/>
                                        <p:tgtEl>
                                          <p:spTgt spid="52"/>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52"/>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52"/>
                                        </p:tgtEl>
                                      </p:cBhvr>
                                    </p:animEffect>
                                  </p:childTnLst>
                                </p:cTn>
                              </p:par>
                              <p:par>
                                <p:cTn id="26" presetID="10" presetClass="entr" presetSubtype="0" fill="hold" nodeType="withEffect">
                                  <p:stCondLst>
                                    <p:cond delay="125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500"/>
                                        <p:tgtEl>
                                          <p:spTgt spid="56"/>
                                        </p:tgtEl>
                                      </p:cBhvr>
                                    </p:animEffect>
                                  </p:childTnLst>
                                </p:cTn>
                              </p:par>
                              <p:par>
                                <p:cTn id="29" presetID="10" presetClass="entr" presetSubtype="0" fill="hold" nodeType="withEffect">
                                  <p:stCondLst>
                                    <p:cond delay="125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500"/>
                                        <p:tgtEl>
                                          <p:spTgt spid="56"/>
                                        </p:tgtEl>
                                      </p:cBhvr>
                                    </p:animEffect>
                                  </p:childTnLst>
                                </p:cTn>
                              </p:par>
                              <p:par>
                                <p:cTn id="32" presetID="8" presetClass="emph" presetSubtype="0" repeatCount="indefinite" fill="hold" nodeType="withEffect">
                                  <p:stCondLst>
                                    <p:cond delay="1250"/>
                                  </p:stCondLst>
                                  <p:childTnLst>
                                    <p:animRot by="-21600000">
                                      <p:cBhvr>
                                        <p:cTn id="33" dur="2000" fill="hold"/>
                                        <p:tgtEl>
                                          <p:spTgt spid="56"/>
                                        </p:tgtEl>
                                        <p:attrNameLst>
                                          <p:attrName>r</p:attrName>
                                        </p:attrNameLst>
                                      </p:cBhvr>
                                    </p:animRot>
                                  </p:childTnLst>
                                </p:cTn>
                              </p:par>
                              <p:par>
                                <p:cTn id="34" presetID="10" presetClass="entr" presetSubtype="0" fill="hold" nodeType="withEffect">
                                  <p:stCondLst>
                                    <p:cond delay="1250"/>
                                  </p:stCondLst>
                                  <p:childTnLst>
                                    <p:set>
                                      <p:cBhvr>
                                        <p:cTn id="35" dur="1" fill="hold">
                                          <p:stCondLst>
                                            <p:cond delay="0"/>
                                          </p:stCondLst>
                                        </p:cTn>
                                        <p:tgtEl>
                                          <p:spTgt spid="53"/>
                                        </p:tgtEl>
                                        <p:attrNameLst>
                                          <p:attrName>style.visibility</p:attrName>
                                        </p:attrNameLst>
                                      </p:cBhvr>
                                      <p:to>
                                        <p:strVal val="visible"/>
                                      </p:to>
                                    </p:set>
                                    <p:animEffect transition="in" filter="fade">
                                      <p:cBhvr>
                                        <p:cTn id="36" dur="500"/>
                                        <p:tgtEl>
                                          <p:spTgt spid="53"/>
                                        </p:tgtEl>
                                      </p:cBhvr>
                                    </p:animEffect>
                                  </p:childTnLst>
                                </p:cTn>
                              </p:par>
                              <p:par>
                                <p:cTn id="37" presetID="8" presetClass="emph" presetSubtype="0" repeatCount="indefinite" fill="hold" nodeType="withEffect">
                                  <p:stCondLst>
                                    <p:cond delay="1250"/>
                                  </p:stCondLst>
                                  <p:childTnLst>
                                    <p:animRot by="-21600000">
                                      <p:cBhvr>
                                        <p:cTn id="38" dur="2000" fill="hold"/>
                                        <p:tgtEl>
                                          <p:spTgt spid="5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9" grpId="0" animBg="1"/>
      <p:bldP spid="50" grpId="0"/>
      <p:bldP spid="52" grpId="0"/>
    </p:bldLst>
  </p:timing>
  <p:extLst>
    <p:ext uri="{E180D4A7-C9FB-4DFB-919C-405C955672EB}">
      <p14:showEvtLst xmlns:p14="http://schemas.microsoft.com/office/powerpoint/2010/main">
        <p14:playEvt time="1" objId="2"/>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椭圆 37"/>
          <p:cNvSpPr/>
          <p:nvPr/>
        </p:nvSpPr>
        <p:spPr>
          <a:xfrm>
            <a:off x="1580827" y="-1071319"/>
            <a:ext cx="9020016" cy="9020012"/>
          </a:xfrm>
          <a:prstGeom prst="ellipse">
            <a:avLst/>
          </a:prstGeom>
          <a:solidFill>
            <a:srgbClr val="CFDEE5"/>
          </a:solidFill>
          <a:ln w="76200" cap="flat" cmpd="sng" algn="ctr">
            <a:noFill/>
            <a:prstDash val="solid"/>
            <a:miter lim="800000"/>
          </a:ln>
          <a:effectLst>
            <a:innerShdw blurRad="254000" dist="63500" dir="13500000">
              <a:prstClr val="black">
                <a:alpha val="40000"/>
              </a:prstClr>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49" name="椭圆 48"/>
          <p:cNvSpPr/>
          <p:nvPr/>
        </p:nvSpPr>
        <p:spPr>
          <a:xfrm>
            <a:off x="3489055" y="836908"/>
            <a:ext cx="5203560" cy="5203558"/>
          </a:xfrm>
          <a:prstGeom prst="ellipse">
            <a:avLst/>
          </a:prstGeom>
          <a:solidFill>
            <a:srgbClr val="E5EEF3"/>
          </a:solidFill>
          <a:ln w="152400" cap="flat" cmpd="sng" algn="ctr">
            <a:solidFill>
              <a:schemeClr val="bg1"/>
            </a:solidFill>
            <a:prstDash val="solid"/>
            <a:miter lim="800000"/>
          </a:ln>
          <a:effectLst>
            <a:glow rad="165100">
              <a:srgbClr val="5F6F77">
                <a:alpha val="40000"/>
              </a:srgbClr>
            </a:glow>
            <a:innerShdw blurRad="381000">
              <a:srgbClr val="5F6F77"/>
            </a:innerShdw>
          </a:effectLst>
        </p:spPr>
        <p:txBody>
          <a:bodyPr rtlCol="0" anchor="ctr"/>
          <a:lstStyle/>
          <a:p>
            <a:pPr marL="0" marR="0" indent="0" algn="ctr" defTabSz="914400" eaLnBrk="1" fontAlgn="auto" latinLnBrk="0" hangingPunct="1">
              <a:lnSpc>
                <a:spcPct val="100000"/>
              </a:lnSpc>
              <a:spcBef>
                <a:spcPts val="0"/>
              </a:spcBef>
              <a:spcAft>
                <a:spcPts val="0"/>
              </a:spcAft>
              <a:buClrTx/>
              <a:buSzTx/>
              <a:buFontTx/>
              <a:buNone/>
              <a:tabLst/>
            </a:pPr>
            <a:endParaRPr kumimoji="0" lang="zh-CN" altLang="en-US" sz="1800" b="0" i="0" u="none" strike="noStrike" kern="0" cap="none" spc="0" normalizeH="0" baseline="0" noProof="0">
              <a:ln>
                <a:noFill/>
              </a:ln>
              <a:solidFill>
                <a:prstClr val="white"/>
              </a:solidFill>
              <a:effectLst/>
              <a:uLnTx/>
              <a:uFillTx/>
              <a:latin typeface="Arial"/>
              <a:ea typeface="微软雅黑"/>
            </a:endParaRPr>
          </a:p>
        </p:txBody>
      </p:sp>
      <p:sp>
        <p:nvSpPr>
          <p:cNvPr id="50" name="文本框 49"/>
          <p:cNvSpPr txBox="1"/>
          <p:nvPr/>
        </p:nvSpPr>
        <p:spPr>
          <a:xfrm>
            <a:off x="5127112" y="1400745"/>
            <a:ext cx="2005678" cy="2646878"/>
          </a:xfrm>
          <a:prstGeom prst="rect">
            <a:avLst/>
          </a:prstGeom>
          <a:noFill/>
        </p:spPr>
        <p:txBody>
          <a:bodyPr wrap="none" rtlCol="0">
            <a:spAutoFit/>
          </a:bodyPr>
          <a:lstStyle/>
          <a:p>
            <a:pPr algn="ctr"/>
            <a:r>
              <a:rPr lang="en-US" altLang="zh-CN" sz="16600" dirty="0">
                <a:solidFill>
                  <a:srgbClr val="596481"/>
                </a:solidFill>
                <a:effectLst>
                  <a:outerShdw blurRad="38100" dist="38100" dir="2700000" algn="tl">
                    <a:srgbClr val="000000">
                      <a:alpha val="20000"/>
                    </a:srgbClr>
                  </a:outerShdw>
                </a:effectLst>
                <a:latin typeface="+mj-lt"/>
              </a:rPr>
              <a:t>03</a:t>
            </a:r>
            <a:endParaRPr lang="zh-CN" altLang="en-US" sz="16600" dirty="0">
              <a:solidFill>
                <a:srgbClr val="596481"/>
              </a:solidFill>
              <a:effectLst>
                <a:outerShdw blurRad="38100" dist="38100" dir="2700000" algn="tl">
                  <a:srgbClr val="000000">
                    <a:alpha val="20000"/>
                  </a:srgbClr>
                </a:outerShdw>
              </a:effectLst>
              <a:latin typeface="+mj-lt"/>
            </a:endParaRPr>
          </a:p>
        </p:txBody>
      </p:sp>
      <p:sp>
        <p:nvSpPr>
          <p:cNvPr id="52" name="文本框 51"/>
          <p:cNvSpPr txBox="1"/>
          <p:nvPr/>
        </p:nvSpPr>
        <p:spPr>
          <a:xfrm>
            <a:off x="4916486" y="3790200"/>
            <a:ext cx="2441694" cy="769441"/>
          </a:xfrm>
          <a:prstGeom prst="rect">
            <a:avLst/>
          </a:prstGeom>
          <a:noFill/>
        </p:spPr>
        <p:txBody>
          <a:bodyPr wrap="none" rtlCol="0">
            <a:spAutoFit/>
          </a:bodyPr>
          <a:lstStyle/>
          <a:p>
            <a:pPr algn="ctr"/>
            <a:r>
              <a:rPr lang="zh-CN" altLang="en-US" sz="4400" dirty="0">
                <a:solidFill>
                  <a:srgbClr val="596481"/>
                </a:solidFill>
                <a:effectLst>
                  <a:outerShdw blurRad="38100" dist="38100" dir="2700000" algn="tl">
                    <a:srgbClr val="000000">
                      <a:alpha val="20000"/>
                    </a:srgbClr>
                  </a:outerShdw>
                </a:effectLst>
                <a:latin typeface="方正黑体简体" panose="02010601030101010101" pitchFamily="2" charset="-122"/>
                <a:ea typeface="方正黑体简体" panose="02010601030101010101" pitchFamily="2" charset="-122"/>
              </a:rPr>
              <a:t>项目详情</a:t>
            </a:r>
          </a:p>
        </p:txBody>
      </p:sp>
      <p:grpSp>
        <p:nvGrpSpPr>
          <p:cNvPr id="53" name="PA_组合 2"/>
          <p:cNvGrpSpPr/>
          <p:nvPr>
            <p:custDataLst>
              <p:tags r:id="rId1"/>
            </p:custDataLst>
          </p:nvPr>
        </p:nvGrpSpPr>
        <p:grpSpPr>
          <a:xfrm rot="2892895">
            <a:off x="3783001" y="1399475"/>
            <a:ext cx="4628273" cy="4147298"/>
            <a:chOff x="4020288" y="1663823"/>
            <a:chExt cx="4176375" cy="3742362"/>
          </a:xfrm>
          <a:solidFill>
            <a:srgbClr val="3A72C6"/>
          </a:solidFill>
        </p:grpSpPr>
        <p:sp>
          <p:nvSpPr>
            <p:cNvPr id="54" name="椭圆 53"/>
            <p:cNvSpPr/>
            <p:nvPr/>
          </p:nvSpPr>
          <p:spPr>
            <a:xfrm>
              <a:off x="4020288" y="1663823"/>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5" name="椭圆 54"/>
            <p:cNvSpPr/>
            <p:nvPr/>
          </p:nvSpPr>
          <p:spPr>
            <a:xfrm>
              <a:off x="8010212" y="5219734"/>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56" name="PA_组合 1"/>
          <p:cNvGrpSpPr/>
          <p:nvPr>
            <p:custDataLst>
              <p:tags r:id="rId2"/>
            </p:custDataLst>
          </p:nvPr>
        </p:nvGrpSpPr>
        <p:grpSpPr>
          <a:xfrm rot="2533353">
            <a:off x="3767691" y="1332730"/>
            <a:ext cx="4643443" cy="4213019"/>
            <a:chOff x="4014560" y="1662324"/>
            <a:chExt cx="4190033" cy="3801649"/>
          </a:xfrm>
          <a:solidFill>
            <a:srgbClr val="3A72C6"/>
          </a:solidFill>
        </p:grpSpPr>
        <p:sp>
          <p:nvSpPr>
            <p:cNvPr id="57" name="椭圆 56"/>
            <p:cNvSpPr/>
            <p:nvPr/>
          </p:nvSpPr>
          <p:spPr>
            <a:xfrm>
              <a:off x="4014560" y="5277523"/>
              <a:ext cx="186452" cy="186450"/>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8" name="椭圆 57"/>
            <p:cNvSpPr/>
            <p:nvPr/>
          </p:nvSpPr>
          <p:spPr>
            <a:xfrm>
              <a:off x="8018142" y="1662324"/>
              <a:ext cx="186451" cy="186451"/>
            </a:xfrm>
            <a:prstGeom prst="ellipse">
              <a:avLst/>
            </a:prstGeom>
            <a:grpFill/>
            <a:ln>
              <a:noFill/>
            </a:ln>
            <a:effectLst>
              <a:outerShdw blurRad="190500"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Tree>
    <p:extLst>
      <p:ext uri="{BB962C8B-B14F-4D97-AF65-F5344CB8AC3E}">
        <p14:creationId xmlns:p14="http://schemas.microsoft.com/office/powerpoint/2010/main" val="2501403990"/>
      </p:ext>
    </p:extLst>
  </p:cSld>
  <p:clrMapOvr>
    <a:masterClrMapping/>
  </p:clrMapOvr>
  <mc:AlternateContent xmlns:mc="http://schemas.openxmlformats.org/markup-compatibility/2006" xmlns:p14="http://schemas.microsoft.com/office/powerpoint/2010/main">
    <mc:Choice Requires="p14">
      <p:transition spd="slow" p14:dur="1600" advClick="0" advTm="0">
        <p:blinds dir="vert"/>
      </p:transition>
    </mc:Choice>
    <mc:Fallback xmlns="">
      <p:transition spd="slow" advClick="0"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ppt_w</p:attrName>
                                        </p:attrNameLst>
                                      </p:cBhvr>
                                      <p:tavLst>
                                        <p:tav tm="0">
                                          <p:val>
                                            <p:fltVal val="0"/>
                                          </p:val>
                                        </p:tav>
                                        <p:tav tm="100000">
                                          <p:val>
                                            <p:strVal val="#ppt_w"/>
                                          </p:val>
                                        </p:tav>
                                      </p:tavLst>
                                    </p:anim>
                                    <p:anim calcmode="lin" valueType="num">
                                      <p:cBhvr>
                                        <p:cTn id="8" dur="500" fill="hold"/>
                                        <p:tgtEl>
                                          <p:spTgt spid="38"/>
                                        </p:tgtEl>
                                        <p:attrNameLst>
                                          <p:attrName>ppt_h</p:attrName>
                                        </p:attrNameLst>
                                      </p:cBhvr>
                                      <p:tavLst>
                                        <p:tav tm="0">
                                          <p:val>
                                            <p:fltVal val="0"/>
                                          </p:val>
                                        </p:tav>
                                        <p:tav tm="100000">
                                          <p:val>
                                            <p:strVal val="#ppt_h"/>
                                          </p:val>
                                        </p:tav>
                                      </p:tavLst>
                                    </p:anim>
                                    <p:animEffect transition="in" filter="fade">
                                      <p:cBhvr>
                                        <p:cTn id="9" dur="500"/>
                                        <p:tgtEl>
                                          <p:spTgt spid="38"/>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49"/>
                                        </p:tgtEl>
                                        <p:attrNameLst>
                                          <p:attrName>style.visibility</p:attrName>
                                        </p:attrNameLst>
                                      </p:cBhvr>
                                      <p:to>
                                        <p:strVal val="visible"/>
                                      </p:to>
                                    </p:set>
                                    <p:anim calcmode="lin" valueType="num">
                                      <p:cBhvr>
                                        <p:cTn id="12" dur="500" fill="hold"/>
                                        <p:tgtEl>
                                          <p:spTgt spid="49"/>
                                        </p:tgtEl>
                                        <p:attrNameLst>
                                          <p:attrName>ppt_w</p:attrName>
                                        </p:attrNameLst>
                                      </p:cBhvr>
                                      <p:tavLst>
                                        <p:tav tm="0">
                                          <p:val>
                                            <p:fltVal val="0"/>
                                          </p:val>
                                        </p:tav>
                                        <p:tav tm="100000">
                                          <p:val>
                                            <p:strVal val="#ppt_w"/>
                                          </p:val>
                                        </p:tav>
                                      </p:tavLst>
                                    </p:anim>
                                    <p:anim calcmode="lin" valueType="num">
                                      <p:cBhvr>
                                        <p:cTn id="13" dur="500" fill="hold"/>
                                        <p:tgtEl>
                                          <p:spTgt spid="49"/>
                                        </p:tgtEl>
                                        <p:attrNameLst>
                                          <p:attrName>ppt_h</p:attrName>
                                        </p:attrNameLst>
                                      </p:cBhvr>
                                      <p:tavLst>
                                        <p:tav tm="0">
                                          <p:val>
                                            <p:fltVal val="0"/>
                                          </p:val>
                                        </p:tav>
                                        <p:tav tm="100000">
                                          <p:val>
                                            <p:strVal val="#ppt_h"/>
                                          </p:val>
                                        </p:tav>
                                      </p:tavLst>
                                    </p:anim>
                                    <p:animEffect transition="in" filter="fade">
                                      <p:cBhvr>
                                        <p:cTn id="14" dur="500"/>
                                        <p:tgtEl>
                                          <p:spTgt spid="49"/>
                                        </p:tgtEl>
                                      </p:cBhvr>
                                    </p:animEffect>
                                  </p:childTnLst>
                                </p:cTn>
                              </p:par>
                              <p:par>
                                <p:cTn id="15" presetID="17" presetClass="entr" presetSubtype="10" fill="hold" grpId="0" nodeType="withEffect">
                                  <p:stCondLst>
                                    <p:cond delay="750"/>
                                  </p:stCondLst>
                                  <p:childTnLst>
                                    <p:set>
                                      <p:cBhvr>
                                        <p:cTn id="16" dur="1" fill="hold">
                                          <p:stCondLst>
                                            <p:cond delay="0"/>
                                          </p:stCondLst>
                                        </p:cTn>
                                        <p:tgtEl>
                                          <p:spTgt spid="50"/>
                                        </p:tgtEl>
                                        <p:attrNameLst>
                                          <p:attrName>style.visibility</p:attrName>
                                        </p:attrNameLst>
                                      </p:cBhvr>
                                      <p:to>
                                        <p:strVal val="visible"/>
                                      </p:to>
                                    </p:set>
                                    <p:anim calcmode="lin" valueType="num">
                                      <p:cBhvr>
                                        <p:cTn id="17" dur="500" fill="hold"/>
                                        <p:tgtEl>
                                          <p:spTgt spid="50"/>
                                        </p:tgtEl>
                                        <p:attrNameLst>
                                          <p:attrName>ppt_w</p:attrName>
                                        </p:attrNameLst>
                                      </p:cBhvr>
                                      <p:tavLst>
                                        <p:tav tm="0">
                                          <p:val>
                                            <p:fltVal val="0"/>
                                          </p:val>
                                        </p:tav>
                                        <p:tav tm="100000">
                                          <p:val>
                                            <p:strVal val="#ppt_w"/>
                                          </p:val>
                                        </p:tav>
                                      </p:tavLst>
                                    </p:anim>
                                    <p:anim calcmode="lin" valueType="num">
                                      <p:cBhvr>
                                        <p:cTn id="18" dur="500" fill="hold"/>
                                        <p:tgtEl>
                                          <p:spTgt spid="50"/>
                                        </p:tgtEl>
                                        <p:attrNameLst>
                                          <p:attrName>ppt_h</p:attrName>
                                        </p:attrNameLst>
                                      </p:cBhvr>
                                      <p:tavLst>
                                        <p:tav tm="0">
                                          <p:val>
                                            <p:strVal val="#ppt_h"/>
                                          </p:val>
                                        </p:tav>
                                        <p:tav tm="100000">
                                          <p:val>
                                            <p:strVal val="#ppt_h"/>
                                          </p:val>
                                        </p:tav>
                                      </p:tavLst>
                                    </p:anim>
                                  </p:childTnLst>
                                </p:cTn>
                              </p:par>
                              <p:par>
                                <p:cTn id="19" presetID="41" presetClass="entr" presetSubtype="0" fill="hold" grpId="0" nodeType="withEffect">
                                  <p:stCondLst>
                                    <p:cond delay="1000"/>
                                  </p:stCondLst>
                                  <p:iterate type="lt">
                                    <p:tmPct val="10000"/>
                                  </p:iterate>
                                  <p:childTnLst>
                                    <p:set>
                                      <p:cBhvr>
                                        <p:cTn id="20" dur="1" fill="hold">
                                          <p:stCondLst>
                                            <p:cond delay="0"/>
                                          </p:stCondLst>
                                        </p:cTn>
                                        <p:tgtEl>
                                          <p:spTgt spid="52"/>
                                        </p:tgtEl>
                                        <p:attrNameLst>
                                          <p:attrName>style.visibility</p:attrName>
                                        </p:attrNameLst>
                                      </p:cBhvr>
                                      <p:to>
                                        <p:strVal val="visible"/>
                                      </p:to>
                                    </p:set>
                                    <p:anim calcmode="lin" valueType="num">
                                      <p:cBhvr>
                                        <p:cTn id="21" dur="500" fill="hold"/>
                                        <p:tgtEl>
                                          <p:spTgt spid="52"/>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52"/>
                                        </p:tgtEl>
                                        <p:attrNameLst>
                                          <p:attrName>ppt_y</p:attrName>
                                        </p:attrNameLst>
                                      </p:cBhvr>
                                      <p:tavLst>
                                        <p:tav tm="0">
                                          <p:val>
                                            <p:strVal val="#ppt_y"/>
                                          </p:val>
                                        </p:tav>
                                        <p:tav tm="100000">
                                          <p:val>
                                            <p:strVal val="#ppt_y"/>
                                          </p:val>
                                        </p:tav>
                                      </p:tavLst>
                                    </p:anim>
                                    <p:anim calcmode="lin" valueType="num">
                                      <p:cBhvr>
                                        <p:cTn id="23" dur="500" fill="hold"/>
                                        <p:tgtEl>
                                          <p:spTgt spid="52"/>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52"/>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52"/>
                                        </p:tgtEl>
                                      </p:cBhvr>
                                    </p:animEffect>
                                  </p:childTnLst>
                                </p:cTn>
                              </p:par>
                              <p:par>
                                <p:cTn id="26" presetID="10" presetClass="entr" presetSubtype="0" fill="hold" nodeType="withEffect">
                                  <p:stCondLst>
                                    <p:cond delay="125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500"/>
                                        <p:tgtEl>
                                          <p:spTgt spid="56"/>
                                        </p:tgtEl>
                                      </p:cBhvr>
                                    </p:animEffect>
                                  </p:childTnLst>
                                </p:cTn>
                              </p:par>
                              <p:par>
                                <p:cTn id="29" presetID="10" presetClass="entr" presetSubtype="0" fill="hold" nodeType="withEffect">
                                  <p:stCondLst>
                                    <p:cond delay="125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500"/>
                                        <p:tgtEl>
                                          <p:spTgt spid="56"/>
                                        </p:tgtEl>
                                      </p:cBhvr>
                                    </p:animEffect>
                                  </p:childTnLst>
                                </p:cTn>
                              </p:par>
                              <p:par>
                                <p:cTn id="32" presetID="8" presetClass="emph" presetSubtype="0" repeatCount="indefinite" fill="hold" nodeType="withEffect">
                                  <p:stCondLst>
                                    <p:cond delay="1250"/>
                                  </p:stCondLst>
                                  <p:childTnLst>
                                    <p:animRot by="-21600000">
                                      <p:cBhvr>
                                        <p:cTn id="33" dur="2000" fill="hold"/>
                                        <p:tgtEl>
                                          <p:spTgt spid="56"/>
                                        </p:tgtEl>
                                        <p:attrNameLst>
                                          <p:attrName>r</p:attrName>
                                        </p:attrNameLst>
                                      </p:cBhvr>
                                    </p:animRot>
                                  </p:childTnLst>
                                </p:cTn>
                              </p:par>
                              <p:par>
                                <p:cTn id="34" presetID="10" presetClass="entr" presetSubtype="0" fill="hold" nodeType="withEffect">
                                  <p:stCondLst>
                                    <p:cond delay="1250"/>
                                  </p:stCondLst>
                                  <p:childTnLst>
                                    <p:set>
                                      <p:cBhvr>
                                        <p:cTn id="35" dur="1" fill="hold">
                                          <p:stCondLst>
                                            <p:cond delay="0"/>
                                          </p:stCondLst>
                                        </p:cTn>
                                        <p:tgtEl>
                                          <p:spTgt spid="53"/>
                                        </p:tgtEl>
                                        <p:attrNameLst>
                                          <p:attrName>style.visibility</p:attrName>
                                        </p:attrNameLst>
                                      </p:cBhvr>
                                      <p:to>
                                        <p:strVal val="visible"/>
                                      </p:to>
                                    </p:set>
                                    <p:animEffect transition="in" filter="fade">
                                      <p:cBhvr>
                                        <p:cTn id="36" dur="500"/>
                                        <p:tgtEl>
                                          <p:spTgt spid="53"/>
                                        </p:tgtEl>
                                      </p:cBhvr>
                                    </p:animEffect>
                                  </p:childTnLst>
                                </p:cTn>
                              </p:par>
                              <p:par>
                                <p:cTn id="37" presetID="8" presetClass="emph" presetSubtype="0" repeatCount="indefinite" fill="hold" nodeType="withEffect">
                                  <p:stCondLst>
                                    <p:cond delay="1250"/>
                                  </p:stCondLst>
                                  <p:childTnLst>
                                    <p:animRot by="-21600000">
                                      <p:cBhvr>
                                        <p:cTn id="38" dur="2000" fill="hold"/>
                                        <p:tgtEl>
                                          <p:spTgt spid="5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49" grpId="0" animBg="1"/>
      <p:bldP spid="50" grpId="0"/>
      <p:bldP spid="52" grpId="0"/>
    </p:bldLst>
  </p:timing>
  <p:extLst>
    <p:ext uri="{E180D4A7-C9FB-4DFB-919C-405C955672EB}">
      <p14:showEvtLst xmlns:p14="http://schemas.microsoft.com/office/powerpoint/2010/main">
        <p14:playEvt time="1" objId="2"/>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933357" y="2807949"/>
            <a:ext cx="2589994" cy="2295494"/>
            <a:chOff x="943748" y="2545721"/>
            <a:chExt cx="2814093" cy="2494111"/>
          </a:xfrm>
        </p:grpSpPr>
        <p:grpSp>
          <p:nvGrpSpPr>
            <p:cNvPr id="38" name="组合 37"/>
            <p:cNvGrpSpPr/>
            <p:nvPr/>
          </p:nvGrpSpPr>
          <p:grpSpPr>
            <a:xfrm>
              <a:off x="943748" y="2545721"/>
              <a:ext cx="2814093" cy="2494111"/>
              <a:chOff x="3047319" y="2392254"/>
              <a:chExt cx="3255222" cy="2885080"/>
            </a:xfrm>
          </p:grpSpPr>
          <p:sp>
            <p:nvSpPr>
              <p:cNvPr id="42" name="Freeform 5"/>
              <p:cNvSpPr>
                <a:spLocks/>
              </p:cNvSpPr>
              <p:nvPr/>
            </p:nvSpPr>
            <p:spPr bwMode="auto">
              <a:xfrm rot="10800000">
                <a:off x="3047319" y="2392254"/>
                <a:ext cx="3255222" cy="288508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FDEE3"/>
              </a:solidFill>
              <a:ln w="25400">
                <a:noFill/>
              </a:ln>
              <a:effectLst>
                <a:innerShdw blurRad="152400" dist="63500" dir="2700000">
                  <a:prstClr val="black">
                    <a:alpha val="20000"/>
                  </a:prstClr>
                </a:innerShdw>
              </a:effectLst>
            </p:spPr>
            <p:txBody>
              <a:bodyPr vert="horz" wrap="square" lIns="91440" tIns="45720" rIns="91440" bIns="45720" numCol="1" anchor="t" anchorCtr="0" compatLnSpc="1">
                <a:prstTxWarp prst="textNoShape">
                  <a:avLst/>
                </a:prstTxWarp>
              </a:bodyPr>
              <a:lstStyle/>
              <a:p>
                <a:endParaRPr lang="zh-CN" altLang="en-US" dirty="0">
                  <a:solidFill>
                    <a:prstClr val="black"/>
                  </a:solidFill>
                  <a:ea typeface="微软雅黑" panose="020B0503020204020204" pitchFamily="34" charset="-122"/>
                </a:endParaRPr>
              </a:p>
            </p:txBody>
          </p:sp>
          <p:sp>
            <p:nvSpPr>
              <p:cNvPr id="43" name="Freeform 5"/>
              <p:cNvSpPr>
                <a:spLocks/>
              </p:cNvSpPr>
              <p:nvPr/>
            </p:nvSpPr>
            <p:spPr bwMode="auto">
              <a:xfrm rot="10800000">
                <a:off x="3349873" y="2660405"/>
                <a:ext cx="2650113" cy="234877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5EEF3"/>
              </a:solidFill>
              <a:ln w="25400">
                <a:solidFill>
                  <a:schemeClr val="bg1"/>
                </a:solidFill>
              </a:ln>
              <a:effectLst>
                <a:innerShdw blurRad="114300">
                  <a:prstClr val="black">
                    <a:alpha val="40000"/>
                  </a:prstClr>
                </a:innerShdw>
              </a:effectLst>
            </p:spPr>
            <p:txBody>
              <a:bodyPr vert="horz" wrap="square" lIns="91440" tIns="45720" rIns="91440" bIns="45720" numCol="1" anchor="t" anchorCtr="0" compatLnSpc="1">
                <a:prstTxWarp prst="textNoShape">
                  <a:avLst/>
                </a:prstTxWarp>
              </a:bodyPr>
              <a:lstStyle/>
              <a:p>
                <a:endParaRPr lang="zh-CN" altLang="en-US" dirty="0">
                  <a:solidFill>
                    <a:prstClr val="black"/>
                  </a:solidFill>
                  <a:ea typeface="微软雅黑" panose="020B0503020204020204" pitchFamily="34" charset="-122"/>
                </a:endParaRPr>
              </a:p>
            </p:txBody>
          </p:sp>
        </p:grpSp>
        <p:grpSp>
          <p:nvGrpSpPr>
            <p:cNvPr id="39" name="组合 38"/>
            <p:cNvGrpSpPr/>
            <p:nvPr/>
          </p:nvGrpSpPr>
          <p:grpSpPr>
            <a:xfrm>
              <a:off x="1698392" y="3185434"/>
              <a:ext cx="1315334" cy="1199503"/>
              <a:chOff x="4921470" y="3171783"/>
              <a:chExt cx="1315334" cy="1199503"/>
            </a:xfrm>
          </p:grpSpPr>
          <p:sp>
            <p:nvSpPr>
              <p:cNvPr id="40" name="KSO_Shape"/>
              <p:cNvSpPr>
                <a:spLocks/>
              </p:cNvSpPr>
              <p:nvPr/>
            </p:nvSpPr>
            <p:spPr bwMode="auto">
              <a:xfrm>
                <a:off x="5242728" y="3171783"/>
                <a:ext cx="672818" cy="705754"/>
              </a:xfrm>
              <a:custGeom>
                <a:avLst/>
                <a:gdLst>
                  <a:gd name="T0" fmla="*/ 1052180 w 1822450"/>
                  <a:gd name="T1" fmla="*/ 1891814 h 1912938"/>
                  <a:gd name="T2" fmla="*/ 834486 w 1822450"/>
                  <a:gd name="T3" fmla="*/ 1843067 h 1912938"/>
                  <a:gd name="T4" fmla="*/ 702457 w 1822450"/>
                  <a:gd name="T5" fmla="*/ 1904601 h 1912938"/>
                  <a:gd name="T6" fmla="*/ 1654740 w 1822450"/>
                  <a:gd name="T7" fmla="*/ 1644404 h 1912938"/>
                  <a:gd name="T8" fmla="*/ 1553494 w 1822450"/>
                  <a:gd name="T9" fmla="*/ 1640423 h 1912938"/>
                  <a:gd name="T10" fmla="*/ 1385313 w 1822450"/>
                  <a:gd name="T11" fmla="*/ 1639229 h 1912938"/>
                  <a:gd name="T12" fmla="*/ 1338497 w 1822450"/>
                  <a:gd name="T13" fmla="*/ 1607788 h 1912938"/>
                  <a:gd name="T14" fmla="*/ 436229 w 1822450"/>
                  <a:gd name="T15" fmla="*/ 1649976 h 1912938"/>
                  <a:gd name="T16" fmla="*/ 265376 w 1822450"/>
                  <a:gd name="T17" fmla="*/ 1639229 h 1912938"/>
                  <a:gd name="T18" fmla="*/ 148309 w 1822450"/>
                  <a:gd name="T19" fmla="*/ 1649577 h 1912938"/>
                  <a:gd name="T20" fmla="*/ 624432 w 1822450"/>
                  <a:gd name="T21" fmla="*/ 1289910 h 1912938"/>
                  <a:gd name="T22" fmla="*/ 583933 w 1822450"/>
                  <a:gd name="T23" fmla="*/ 1302672 h 1912938"/>
                  <a:gd name="T24" fmla="*/ 1245239 w 1822450"/>
                  <a:gd name="T25" fmla="*/ 1301091 h 1912938"/>
                  <a:gd name="T26" fmla="*/ 1203152 w 1822450"/>
                  <a:gd name="T27" fmla="*/ 1281551 h 1912938"/>
                  <a:gd name="T28" fmla="*/ 110393 w 1822450"/>
                  <a:gd name="T29" fmla="*/ 1147347 h 1912938"/>
                  <a:gd name="T30" fmla="*/ 86508 w 1822450"/>
                  <a:gd name="T31" fmla="*/ 1182918 h 1912938"/>
                  <a:gd name="T32" fmla="*/ 1760008 w 1822450"/>
                  <a:gd name="T33" fmla="*/ 1169884 h 1912938"/>
                  <a:gd name="T34" fmla="*/ 1709636 w 1822450"/>
                  <a:gd name="T35" fmla="*/ 1166651 h 1912938"/>
                  <a:gd name="T36" fmla="*/ 366123 w 1822450"/>
                  <a:gd name="T37" fmla="*/ 583339 h 1912938"/>
                  <a:gd name="T38" fmla="*/ 468306 w 1822450"/>
                  <a:gd name="T39" fmla="*/ 1328065 h 1912938"/>
                  <a:gd name="T40" fmla="*/ 96264 w 1822450"/>
                  <a:gd name="T41" fmla="*/ 768237 h 1912938"/>
                  <a:gd name="T42" fmla="*/ 1183 w 1822450"/>
                  <a:gd name="T43" fmla="*/ 654059 h 1912938"/>
                  <a:gd name="T44" fmla="*/ 1654601 w 1822450"/>
                  <a:gd name="T45" fmla="*/ 539486 h 1912938"/>
                  <a:gd name="T46" fmla="*/ 1777799 w 1822450"/>
                  <a:gd name="T47" fmla="*/ 1076207 h 1912938"/>
                  <a:gd name="T48" fmla="*/ 1669211 w 1822450"/>
                  <a:gd name="T49" fmla="*/ 1082926 h 1912938"/>
                  <a:gd name="T50" fmla="*/ 1379381 w 1822450"/>
                  <a:gd name="T51" fmla="*/ 1258406 h 1912938"/>
                  <a:gd name="T52" fmla="*/ 1596951 w 1822450"/>
                  <a:gd name="T53" fmla="*/ 534744 h 1912938"/>
                  <a:gd name="T54" fmla="*/ 1341509 w 1822450"/>
                  <a:gd name="T55" fmla="*/ 631970 h 1912938"/>
                  <a:gd name="T56" fmla="*/ 1211058 w 1822450"/>
                  <a:gd name="T57" fmla="*/ 878592 h 1912938"/>
                  <a:gd name="T58" fmla="*/ 913390 w 1822450"/>
                  <a:gd name="T59" fmla="*/ 1388436 h 1912938"/>
                  <a:gd name="T60" fmla="*/ 620862 w 1822450"/>
                  <a:gd name="T61" fmla="*/ 1012575 h 1912938"/>
                  <a:gd name="T62" fmla="*/ 490410 w 1822450"/>
                  <a:gd name="T63" fmla="*/ 658450 h 1912938"/>
                  <a:gd name="T64" fmla="*/ 791239 w 1822450"/>
                  <a:gd name="T65" fmla="*/ 477436 h 1912938"/>
                  <a:gd name="T66" fmla="*/ 930565 w 1822450"/>
                  <a:gd name="T67" fmla="*/ 340686 h 1912938"/>
                  <a:gd name="T68" fmla="*/ 1525019 w 1822450"/>
                  <a:gd name="T69" fmla="*/ 348987 h 1912938"/>
                  <a:gd name="T70" fmla="*/ 1543211 w 1822450"/>
                  <a:gd name="T71" fmla="*/ 320925 h 1912938"/>
                  <a:gd name="T72" fmla="*/ 361253 w 1822450"/>
                  <a:gd name="T73" fmla="*/ 309859 h 1912938"/>
                  <a:gd name="T74" fmla="*/ 388900 w 1822450"/>
                  <a:gd name="T75" fmla="*/ 340686 h 1912938"/>
                  <a:gd name="T76" fmla="*/ 1589483 w 1822450"/>
                  <a:gd name="T77" fmla="*/ 183386 h 1912938"/>
                  <a:gd name="T78" fmla="*/ 1537279 w 1822450"/>
                  <a:gd name="T79" fmla="*/ 257688 h 1912938"/>
                  <a:gd name="T80" fmla="*/ 1630219 w 1822450"/>
                  <a:gd name="T81" fmla="*/ 376257 h 1912938"/>
                  <a:gd name="T82" fmla="*/ 1556658 w 1822450"/>
                  <a:gd name="T83" fmla="*/ 503916 h 1912938"/>
                  <a:gd name="T84" fmla="*/ 1370381 w 1822450"/>
                  <a:gd name="T85" fmla="*/ 446213 h 1912938"/>
                  <a:gd name="T86" fmla="*/ 1339928 w 1822450"/>
                  <a:gd name="T87" fmla="*/ 311439 h 1912938"/>
                  <a:gd name="T88" fmla="*/ 1371963 w 1822450"/>
                  <a:gd name="T89" fmla="*/ 194056 h 1912938"/>
                  <a:gd name="T90" fmla="*/ 478954 w 1822450"/>
                  <a:gd name="T91" fmla="*/ 223304 h 1912938"/>
                  <a:gd name="T92" fmla="*/ 457626 w 1822450"/>
                  <a:gd name="T93" fmla="*/ 275474 h 1912938"/>
                  <a:gd name="T94" fmla="*/ 476585 w 1822450"/>
                  <a:gd name="T95" fmla="*/ 405900 h 1912938"/>
                  <a:gd name="T96" fmla="*/ 374682 w 1822450"/>
                  <a:gd name="T97" fmla="*/ 531187 h 1912938"/>
                  <a:gd name="T98" fmla="*/ 206423 w 1822450"/>
                  <a:gd name="T99" fmla="*/ 401156 h 1912938"/>
                  <a:gd name="T100" fmla="*/ 203659 w 1822450"/>
                  <a:gd name="T101" fmla="*/ 280612 h 1912938"/>
                  <a:gd name="T102" fmla="*/ 318991 w 1822450"/>
                  <a:gd name="T103" fmla="*/ 160462 h 1912938"/>
                  <a:gd name="T104" fmla="*/ 951483 w 1822450"/>
                  <a:gd name="T105" fmla="*/ 193267 h 1912938"/>
                  <a:gd name="T106" fmla="*/ 978320 w 1822450"/>
                  <a:gd name="T107" fmla="*/ 240299 h 1912938"/>
                  <a:gd name="T108" fmla="*/ 1028839 w 1822450"/>
                  <a:gd name="T109" fmla="*/ 19762 h 1912938"/>
                  <a:gd name="T110" fmla="*/ 985031 w 1822450"/>
                  <a:gd name="T111" fmla="*/ 122916 h 1912938"/>
                  <a:gd name="T112" fmla="*/ 1097906 w 1822450"/>
                  <a:gd name="T113" fmla="*/ 194847 h 1912938"/>
                  <a:gd name="T114" fmla="*/ 1067122 w 1822450"/>
                  <a:gd name="T115" fmla="*/ 354520 h 1912938"/>
                  <a:gd name="T116" fmla="*/ 893862 w 1822450"/>
                  <a:gd name="T117" fmla="*/ 476646 h 1912938"/>
                  <a:gd name="T118" fmla="*/ 745465 w 1822450"/>
                  <a:gd name="T119" fmla="*/ 315392 h 1912938"/>
                  <a:gd name="T120" fmla="*/ 746649 w 1822450"/>
                  <a:gd name="T121" fmla="*/ 154929 h 1912938"/>
                  <a:gd name="T122" fmla="*/ 892678 w 1822450"/>
                  <a:gd name="T123" fmla="*/ 3162 h 191293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822450" h="1912938">
                    <a:moveTo>
                      <a:pt x="987425" y="1839913"/>
                    </a:moveTo>
                    <a:lnTo>
                      <a:pt x="1085699" y="1839913"/>
                    </a:lnTo>
                    <a:lnTo>
                      <a:pt x="1094850" y="1845932"/>
                    </a:lnTo>
                    <a:lnTo>
                      <a:pt x="1104399" y="1852753"/>
                    </a:lnTo>
                    <a:lnTo>
                      <a:pt x="1115141" y="1860778"/>
                    </a:lnTo>
                    <a:lnTo>
                      <a:pt x="1126282" y="1870407"/>
                    </a:lnTo>
                    <a:lnTo>
                      <a:pt x="1131454" y="1874821"/>
                    </a:lnTo>
                    <a:lnTo>
                      <a:pt x="1135831" y="1879636"/>
                    </a:lnTo>
                    <a:lnTo>
                      <a:pt x="1139809" y="1884450"/>
                    </a:lnTo>
                    <a:lnTo>
                      <a:pt x="1142594" y="1888864"/>
                    </a:lnTo>
                    <a:lnTo>
                      <a:pt x="1144982" y="1893679"/>
                    </a:lnTo>
                    <a:lnTo>
                      <a:pt x="1145777" y="1895685"/>
                    </a:lnTo>
                    <a:lnTo>
                      <a:pt x="1146175" y="1897691"/>
                    </a:lnTo>
                    <a:lnTo>
                      <a:pt x="1145777" y="1900500"/>
                    </a:lnTo>
                    <a:lnTo>
                      <a:pt x="1144982" y="1902907"/>
                    </a:lnTo>
                    <a:lnTo>
                      <a:pt x="1142992" y="1905315"/>
                    </a:lnTo>
                    <a:lnTo>
                      <a:pt x="1140605" y="1907321"/>
                    </a:lnTo>
                    <a:lnTo>
                      <a:pt x="1137422" y="1908926"/>
                    </a:lnTo>
                    <a:lnTo>
                      <a:pt x="1133046" y="1910531"/>
                    </a:lnTo>
                    <a:lnTo>
                      <a:pt x="1127475" y="1911735"/>
                    </a:lnTo>
                    <a:lnTo>
                      <a:pt x="1120712" y="1912537"/>
                    </a:lnTo>
                    <a:lnTo>
                      <a:pt x="1112754" y="1912938"/>
                    </a:lnTo>
                    <a:lnTo>
                      <a:pt x="1105195" y="1912938"/>
                    </a:lnTo>
                    <a:lnTo>
                      <a:pt x="1098033" y="1912537"/>
                    </a:lnTo>
                    <a:lnTo>
                      <a:pt x="1091269" y="1911735"/>
                    </a:lnTo>
                    <a:lnTo>
                      <a:pt x="1084903" y="1910130"/>
                    </a:lnTo>
                    <a:lnTo>
                      <a:pt x="1078537" y="1908525"/>
                    </a:lnTo>
                    <a:lnTo>
                      <a:pt x="1072569" y="1906920"/>
                    </a:lnTo>
                    <a:lnTo>
                      <a:pt x="1066601" y="1904914"/>
                    </a:lnTo>
                    <a:lnTo>
                      <a:pt x="1061031" y="1902105"/>
                    </a:lnTo>
                    <a:lnTo>
                      <a:pt x="1055859" y="1899697"/>
                    </a:lnTo>
                    <a:lnTo>
                      <a:pt x="1045514" y="1893679"/>
                    </a:lnTo>
                    <a:lnTo>
                      <a:pt x="1035965" y="1887259"/>
                    </a:lnTo>
                    <a:lnTo>
                      <a:pt x="1026416" y="1880438"/>
                    </a:lnTo>
                    <a:lnTo>
                      <a:pt x="1022438" y="1878031"/>
                    </a:lnTo>
                    <a:lnTo>
                      <a:pt x="1019255" y="1876827"/>
                    </a:lnTo>
                    <a:lnTo>
                      <a:pt x="1018459" y="1876827"/>
                    </a:lnTo>
                    <a:lnTo>
                      <a:pt x="1017663" y="1876827"/>
                    </a:lnTo>
                    <a:lnTo>
                      <a:pt x="1016470" y="1877629"/>
                    </a:lnTo>
                    <a:lnTo>
                      <a:pt x="1015674" y="1878833"/>
                    </a:lnTo>
                    <a:lnTo>
                      <a:pt x="1015276" y="1880037"/>
                    </a:lnTo>
                    <a:lnTo>
                      <a:pt x="1014083" y="1880839"/>
                    </a:lnTo>
                    <a:lnTo>
                      <a:pt x="1013685" y="1881241"/>
                    </a:lnTo>
                    <a:lnTo>
                      <a:pt x="1012889" y="1881241"/>
                    </a:lnTo>
                    <a:lnTo>
                      <a:pt x="1002146" y="1880839"/>
                    </a:lnTo>
                    <a:lnTo>
                      <a:pt x="995781" y="1880438"/>
                    </a:lnTo>
                    <a:lnTo>
                      <a:pt x="993393" y="1880037"/>
                    </a:lnTo>
                    <a:lnTo>
                      <a:pt x="991802" y="1879234"/>
                    </a:lnTo>
                    <a:lnTo>
                      <a:pt x="989812" y="1870006"/>
                    </a:lnTo>
                    <a:lnTo>
                      <a:pt x="988619" y="1861580"/>
                    </a:lnTo>
                    <a:lnTo>
                      <a:pt x="988221" y="1855160"/>
                    </a:lnTo>
                    <a:lnTo>
                      <a:pt x="988221" y="1850747"/>
                    </a:lnTo>
                    <a:lnTo>
                      <a:pt x="988221" y="1847136"/>
                    </a:lnTo>
                    <a:lnTo>
                      <a:pt x="988619" y="1844728"/>
                    </a:lnTo>
                    <a:lnTo>
                      <a:pt x="989017" y="1843123"/>
                    </a:lnTo>
                    <a:lnTo>
                      <a:pt x="987425" y="1839913"/>
                    </a:lnTo>
                    <a:close/>
                    <a:moveTo>
                      <a:pt x="739926" y="1839913"/>
                    </a:moveTo>
                    <a:lnTo>
                      <a:pt x="838200" y="1839913"/>
                    </a:lnTo>
                    <a:lnTo>
                      <a:pt x="836608" y="1843123"/>
                    </a:lnTo>
                    <a:lnTo>
                      <a:pt x="837006" y="1844728"/>
                    </a:lnTo>
                    <a:lnTo>
                      <a:pt x="837404" y="1847136"/>
                    </a:lnTo>
                    <a:lnTo>
                      <a:pt x="837404" y="1850747"/>
                    </a:lnTo>
                    <a:lnTo>
                      <a:pt x="837404" y="1855160"/>
                    </a:lnTo>
                    <a:lnTo>
                      <a:pt x="837006" y="1861580"/>
                    </a:lnTo>
                    <a:lnTo>
                      <a:pt x="835813" y="1870006"/>
                    </a:lnTo>
                    <a:lnTo>
                      <a:pt x="833823" y="1879234"/>
                    </a:lnTo>
                    <a:lnTo>
                      <a:pt x="831834" y="1880037"/>
                    </a:lnTo>
                    <a:lnTo>
                      <a:pt x="829447" y="1880438"/>
                    </a:lnTo>
                    <a:lnTo>
                      <a:pt x="823479" y="1880839"/>
                    </a:lnTo>
                    <a:lnTo>
                      <a:pt x="812338" y="1881241"/>
                    </a:lnTo>
                    <a:lnTo>
                      <a:pt x="811542" y="1881241"/>
                    </a:lnTo>
                    <a:lnTo>
                      <a:pt x="810747" y="1880839"/>
                    </a:lnTo>
                    <a:lnTo>
                      <a:pt x="810349" y="1880037"/>
                    </a:lnTo>
                    <a:lnTo>
                      <a:pt x="809553" y="1878833"/>
                    </a:lnTo>
                    <a:lnTo>
                      <a:pt x="809155" y="1877629"/>
                    </a:lnTo>
                    <a:lnTo>
                      <a:pt x="807962" y="1876827"/>
                    </a:lnTo>
                    <a:lnTo>
                      <a:pt x="807166" y="1876827"/>
                    </a:lnTo>
                    <a:lnTo>
                      <a:pt x="806370" y="1876827"/>
                    </a:lnTo>
                    <a:lnTo>
                      <a:pt x="803187" y="1878031"/>
                    </a:lnTo>
                    <a:lnTo>
                      <a:pt x="799209" y="1880438"/>
                    </a:lnTo>
                    <a:lnTo>
                      <a:pt x="789660" y="1887259"/>
                    </a:lnTo>
                    <a:lnTo>
                      <a:pt x="780111" y="1893679"/>
                    </a:lnTo>
                    <a:lnTo>
                      <a:pt x="769368" y="1899697"/>
                    </a:lnTo>
                    <a:lnTo>
                      <a:pt x="764594" y="1902105"/>
                    </a:lnTo>
                    <a:lnTo>
                      <a:pt x="758626" y="1904914"/>
                    </a:lnTo>
                    <a:lnTo>
                      <a:pt x="753056" y="1906920"/>
                    </a:lnTo>
                    <a:lnTo>
                      <a:pt x="747088" y="1908525"/>
                    </a:lnTo>
                    <a:lnTo>
                      <a:pt x="740722" y="1910130"/>
                    </a:lnTo>
                    <a:lnTo>
                      <a:pt x="733958" y="1911735"/>
                    </a:lnTo>
                    <a:lnTo>
                      <a:pt x="727194" y="1912537"/>
                    </a:lnTo>
                    <a:lnTo>
                      <a:pt x="720032" y="1912938"/>
                    </a:lnTo>
                    <a:lnTo>
                      <a:pt x="712473" y="1912938"/>
                    </a:lnTo>
                    <a:lnTo>
                      <a:pt x="704913" y="1912537"/>
                    </a:lnTo>
                    <a:lnTo>
                      <a:pt x="700139" y="1912136"/>
                    </a:lnTo>
                    <a:lnTo>
                      <a:pt x="695365" y="1911333"/>
                    </a:lnTo>
                    <a:lnTo>
                      <a:pt x="691386" y="1909728"/>
                    </a:lnTo>
                    <a:lnTo>
                      <a:pt x="687805" y="1908926"/>
                    </a:lnTo>
                    <a:lnTo>
                      <a:pt x="685020" y="1907321"/>
                    </a:lnTo>
                    <a:lnTo>
                      <a:pt x="683031" y="1905716"/>
                    </a:lnTo>
                    <a:lnTo>
                      <a:pt x="681041" y="1903710"/>
                    </a:lnTo>
                    <a:lnTo>
                      <a:pt x="680245" y="1902105"/>
                    </a:lnTo>
                    <a:lnTo>
                      <a:pt x="679450" y="1900099"/>
                    </a:lnTo>
                    <a:lnTo>
                      <a:pt x="679450" y="1898093"/>
                    </a:lnTo>
                    <a:lnTo>
                      <a:pt x="679848" y="1895685"/>
                    </a:lnTo>
                    <a:lnTo>
                      <a:pt x="680245" y="1893679"/>
                    </a:lnTo>
                    <a:lnTo>
                      <a:pt x="681439" y="1891673"/>
                    </a:lnTo>
                    <a:lnTo>
                      <a:pt x="684224" y="1886457"/>
                    </a:lnTo>
                    <a:lnTo>
                      <a:pt x="687805" y="1881642"/>
                    </a:lnTo>
                    <a:lnTo>
                      <a:pt x="692182" y="1876827"/>
                    </a:lnTo>
                    <a:lnTo>
                      <a:pt x="697354" y="1872012"/>
                    </a:lnTo>
                    <a:lnTo>
                      <a:pt x="702526" y="1866796"/>
                    </a:lnTo>
                    <a:lnTo>
                      <a:pt x="708494" y="1861981"/>
                    </a:lnTo>
                    <a:lnTo>
                      <a:pt x="720032" y="1853555"/>
                    </a:lnTo>
                    <a:lnTo>
                      <a:pt x="729581" y="1846333"/>
                    </a:lnTo>
                    <a:lnTo>
                      <a:pt x="739926" y="1839913"/>
                    </a:lnTo>
                    <a:close/>
                    <a:moveTo>
                      <a:pt x="1538288" y="1614488"/>
                    </a:moveTo>
                    <a:lnTo>
                      <a:pt x="1616076" y="1614488"/>
                    </a:lnTo>
                    <a:lnTo>
                      <a:pt x="1619648" y="1616486"/>
                    </a:lnTo>
                    <a:lnTo>
                      <a:pt x="1628379" y="1622880"/>
                    </a:lnTo>
                    <a:lnTo>
                      <a:pt x="1640286" y="1631273"/>
                    </a:lnTo>
                    <a:lnTo>
                      <a:pt x="1646239" y="1636069"/>
                    </a:lnTo>
                    <a:lnTo>
                      <a:pt x="1651795" y="1641264"/>
                    </a:lnTo>
                    <a:lnTo>
                      <a:pt x="1656557" y="1646060"/>
                    </a:lnTo>
                    <a:lnTo>
                      <a:pt x="1660526" y="1651256"/>
                    </a:lnTo>
                    <a:lnTo>
                      <a:pt x="1661717" y="1653653"/>
                    </a:lnTo>
                    <a:lnTo>
                      <a:pt x="1662907" y="1656451"/>
                    </a:lnTo>
                    <a:lnTo>
                      <a:pt x="1663701" y="1658449"/>
                    </a:lnTo>
                    <a:lnTo>
                      <a:pt x="1663701" y="1660448"/>
                    </a:lnTo>
                    <a:lnTo>
                      <a:pt x="1663304" y="1662845"/>
                    </a:lnTo>
                    <a:lnTo>
                      <a:pt x="1662511" y="1664444"/>
                    </a:lnTo>
                    <a:lnTo>
                      <a:pt x="1661320" y="1666043"/>
                    </a:lnTo>
                    <a:lnTo>
                      <a:pt x="1659336" y="1668041"/>
                    </a:lnTo>
                    <a:lnTo>
                      <a:pt x="1656161" y="1669240"/>
                    </a:lnTo>
                    <a:lnTo>
                      <a:pt x="1652986" y="1670039"/>
                    </a:lnTo>
                    <a:lnTo>
                      <a:pt x="1648620" y="1670838"/>
                    </a:lnTo>
                    <a:lnTo>
                      <a:pt x="1643461" y="1671238"/>
                    </a:lnTo>
                    <a:lnTo>
                      <a:pt x="1637904" y="1671638"/>
                    </a:lnTo>
                    <a:lnTo>
                      <a:pt x="1631951" y="1671638"/>
                    </a:lnTo>
                    <a:lnTo>
                      <a:pt x="1625998" y="1671238"/>
                    </a:lnTo>
                    <a:lnTo>
                      <a:pt x="1620442" y="1670838"/>
                    </a:lnTo>
                    <a:lnTo>
                      <a:pt x="1615282" y="1669640"/>
                    </a:lnTo>
                    <a:lnTo>
                      <a:pt x="1610520" y="1668441"/>
                    </a:lnTo>
                    <a:lnTo>
                      <a:pt x="1605757" y="1666842"/>
                    </a:lnTo>
                    <a:lnTo>
                      <a:pt x="1600995" y="1665243"/>
                    </a:lnTo>
                    <a:lnTo>
                      <a:pt x="1592660" y="1661646"/>
                    </a:lnTo>
                    <a:lnTo>
                      <a:pt x="1584723" y="1656851"/>
                    </a:lnTo>
                    <a:lnTo>
                      <a:pt x="1576785" y="1651655"/>
                    </a:lnTo>
                    <a:lnTo>
                      <a:pt x="1569245" y="1646060"/>
                    </a:lnTo>
                    <a:lnTo>
                      <a:pt x="1566070" y="1644062"/>
                    </a:lnTo>
                    <a:lnTo>
                      <a:pt x="1564085" y="1643263"/>
                    </a:lnTo>
                    <a:lnTo>
                      <a:pt x="1562101" y="1643263"/>
                    </a:lnTo>
                    <a:lnTo>
                      <a:pt x="1561307" y="1643662"/>
                    </a:lnTo>
                    <a:lnTo>
                      <a:pt x="1560513" y="1645660"/>
                    </a:lnTo>
                    <a:lnTo>
                      <a:pt x="1559720" y="1646460"/>
                    </a:lnTo>
                    <a:lnTo>
                      <a:pt x="1558926" y="1647259"/>
                    </a:lnTo>
                    <a:lnTo>
                      <a:pt x="1550195" y="1646460"/>
                    </a:lnTo>
                    <a:lnTo>
                      <a:pt x="1545035" y="1646060"/>
                    </a:lnTo>
                    <a:lnTo>
                      <a:pt x="1543448" y="1645660"/>
                    </a:lnTo>
                    <a:lnTo>
                      <a:pt x="1541860" y="1645261"/>
                    </a:lnTo>
                    <a:lnTo>
                      <a:pt x="1540273" y="1637667"/>
                    </a:lnTo>
                    <a:lnTo>
                      <a:pt x="1539479" y="1631273"/>
                    </a:lnTo>
                    <a:lnTo>
                      <a:pt x="1539082" y="1626877"/>
                    </a:lnTo>
                    <a:lnTo>
                      <a:pt x="1539082" y="1622880"/>
                    </a:lnTo>
                    <a:lnTo>
                      <a:pt x="1539082" y="1618085"/>
                    </a:lnTo>
                    <a:lnTo>
                      <a:pt x="1539479" y="1616486"/>
                    </a:lnTo>
                    <a:lnTo>
                      <a:pt x="1538288" y="1614488"/>
                    </a:lnTo>
                    <a:close/>
                    <a:moveTo>
                      <a:pt x="1343177" y="1614488"/>
                    </a:moveTo>
                    <a:lnTo>
                      <a:pt x="1420813" y="1614488"/>
                    </a:lnTo>
                    <a:lnTo>
                      <a:pt x="1419619" y="1616486"/>
                    </a:lnTo>
                    <a:lnTo>
                      <a:pt x="1420017" y="1618085"/>
                    </a:lnTo>
                    <a:lnTo>
                      <a:pt x="1420415" y="1622880"/>
                    </a:lnTo>
                    <a:lnTo>
                      <a:pt x="1420415" y="1626877"/>
                    </a:lnTo>
                    <a:lnTo>
                      <a:pt x="1420017" y="1631273"/>
                    </a:lnTo>
                    <a:lnTo>
                      <a:pt x="1419221" y="1637667"/>
                    </a:lnTo>
                    <a:lnTo>
                      <a:pt x="1417628" y="1645261"/>
                    </a:lnTo>
                    <a:lnTo>
                      <a:pt x="1416434" y="1645660"/>
                    </a:lnTo>
                    <a:lnTo>
                      <a:pt x="1414045" y="1646060"/>
                    </a:lnTo>
                    <a:lnTo>
                      <a:pt x="1409665" y="1646460"/>
                    </a:lnTo>
                    <a:lnTo>
                      <a:pt x="1400508" y="1647259"/>
                    </a:lnTo>
                    <a:lnTo>
                      <a:pt x="1399712" y="1646460"/>
                    </a:lnTo>
                    <a:lnTo>
                      <a:pt x="1398916" y="1645660"/>
                    </a:lnTo>
                    <a:lnTo>
                      <a:pt x="1398119" y="1643662"/>
                    </a:lnTo>
                    <a:lnTo>
                      <a:pt x="1397323" y="1643263"/>
                    </a:lnTo>
                    <a:lnTo>
                      <a:pt x="1395731" y="1643263"/>
                    </a:lnTo>
                    <a:lnTo>
                      <a:pt x="1393342" y="1644062"/>
                    </a:lnTo>
                    <a:lnTo>
                      <a:pt x="1390157" y="1646060"/>
                    </a:lnTo>
                    <a:lnTo>
                      <a:pt x="1382592" y="1651655"/>
                    </a:lnTo>
                    <a:lnTo>
                      <a:pt x="1375028" y="1656851"/>
                    </a:lnTo>
                    <a:lnTo>
                      <a:pt x="1366667" y="1661646"/>
                    </a:lnTo>
                    <a:lnTo>
                      <a:pt x="1357908" y="1665243"/>
                    </a:lnTo>
                    <a:lnTo>
                      <a:pt x="1353528" y="1666842"/>
                    </a:lnTo>
                    <a:lnTo>
                      <a:pt x="1348751" y="1668441"/>
                    </a:lnTo>
                    <a:lnTo>
                      <a:pt x="1343973" y="1669640"/>
                    </a:lnTo>
                    <a:lnTo>
                      <a:pt x="1338399" y="1670838"/>
                    </a:lnTo>
                    <a:lnTo>
                      <a:pt x="1333223" y="1671238"/>
                    </a:lnTo>
                    <a:lnTo>
                      <a:pt x="1327649" y="1671638"/>
                    </a:lnTo>
                    <a:lnTo>
                      <a:pt x="1321677" y="1671638"/>
                    </a:lnTo>
                    <a:lnTo>
                      <a:pt x="1315307" y="1671238"/>
                    </a:lnTo>
                    <a:lnTo>
                      <a:pt x="1310131" y="1670838"/>
                    </a:lnTo>
                    <a:lnTo>
                      <a:pt x="1306548" y="1670039"/>
                    </a:lnTo>
                    <a:lnTo>
                      <a:pt x="1302567" y="1669240"/>
                    </a:lnTo>
                    <a:lnTo>
                      <a:pt x="1300178" y="1668041"/>
                    </a:lnTo>
                    <a:lnTo>
                      <a:pt x="1297789" y="1666043"/>
                    </a:lnTo>
                    <a:lnTo>
                      <a:pt x="1296595" y="1664444"/>
                    </a:lnTo>
                    <a:lnTo>
                      <a:pt x="1295798" y="1662845"/>
                    </a:lnTo>
                    <a:lnTo>
                      <a:pt x="1295400" y="1660448"/>
                    </a:lnTo>
                    <a:lnTo>
                      <a:pt x="1295400" y="1658449"/>
                    </a:lnTo>
                    <a:lnTo>
                      <a:pt x="1296197" y="1656451"/>
                    </a:lnTo>
                    <a:lnTo>
                      <a:pt x="1296993" y="1653653"/>
                    </a:lnTo>
                    <a:lnTo>
                      <a:pt x="1298585" y="1651256"/>
                    </a:lnTo>
                    <a:lnTo>
                      <a:pt x="1302567" y="1646060"/>
                    </a:lnTo>
                    <a:lnTo>
                      <a:pt x="1307742" y="1641264"/>
                    </a:lnTo>
                    <a:lnTo>
                      <a:pt x="1312918" y="1636069"/>
                    </a:lnTo>
                    <a:lnTo>
                      <a:pt x="1318890" y="1631273"/>
                    </a:lnTo>
                    <a:lnTo>
                      <a:pt x="1330436" y="1622880"/>
                    </a:lnTo>
                    <a:lnTo>
                      <a:pt x="1339195" y="1616486"/>
                    </a:lnTo>
                    <a:lnTo>
                      <a:pt x="1343177" y="1614488"/>
                    </a:lnTo>
                    <a:close/>
                    <a:moveTo>
                      <a:pt x="392113" y="1614488"/>
                    </a:moveTo>
                    <a:lnTo>
                      <a:pt x="469901" y="1614488"/>
                    </a:lnTo>
                    <a:lnTo>
                      <a:pt x="473472" y="1616486"/>
                    </a:lnTo>
                    <a:lnTo>
                      <a:pt x="482204" y="1622880"/>
                    </a:lnTo>
                    <a:lnTo>
                      <a:pt x="493713" y="1631273"/>
                    </a:lnTo>
                    <a:lnTo>
                      <a:pt x="499269" y="1636069"/>
                    </a:lnTo>
                    <a:lnTo>
                      <a:pt x="505223" y="1641264"/>
                    </a:lnTo>
                    <a:lnTo>
                      <a:pt x="509985" y="1646060"/>
                    </a:lnTo>
                    <a:lnTo>
                      <a:pt x="514351" y="1651256"/>
                    </a:lnTo>
                    <a:lnTo>
                      <a:pt x="515541" y="1653653"/>
                    </a:lnTo>
                    <a:lnTo>
                      <a:pt x="516732" y="1656451"/>
                    </a:lnTo>
                    <a:lnTo>
                      <a:pt x="517129" y="1658449"/>
                    </a:lnTo>
                    <a:lnTo>
                      <a:pt x="517526" y="1660448"/>
                    </a:lnTo>
                    <a:lnTo>
                      <a:pt x="517129" y="1662845"/>
                    </a:lnTo>
                    <a:lnTo>
                      <a:pt x="516335" y="1664444"/>
                    </a:lnTo>
                    <a:lnTo>
                      <a:pt x="515144" y="1666043"/>
                    </a:lnTo>
                    <a:lnTo>
                      <a:pt x="512763" y="1668041"/>
                    </a:lnTo>
                    <a:lnTo>
                      <a:pt x="509985" y="1669240"/>
                    </a:lnTo>
                    <a:lnTo>
                      <a:pt x="506413" y="1670039"/>
                    </a:lnTo>
                    <a:lnTo>
                      <a:pt x="502444" y="1670838"/>
                    </a:lnTo>
                    <a:lnTo>
                      <a:pt x="497285" y="1671238"/>
                    </a:lnTo>
                    <a:lnTo>
                      <a:pt x="490935" y="1671638"/>
                    </a:lnTo>
                    <a:lnTo>
                      <a:pt x="484982" y="1671638"/>
                    </a:lnTo>
                    <a:lnTo>
                      <a:pt x="479426" y="1671238"/>
                    </a:lnTo>
                    <a:lnTo>
                      <a:pt x="474266" y="1670838"/>
                    </a:lnTo>
                    <a:lnTo>
                      <a:pt x="469107" y="1669640"/>
                    </a:lnTo>
                    <a:lnTo>
                      <a:pt x="463947" y="1668441"/>
                    </a:lnTo>
                    <a:lnTo>
                      <a:pt x="459582" y="1666842"/>
                    </a:lnTo>
                    <a:lnTo>
                      <a:pt x="454819" y="1665243"/>
                    </a:lnTo>
                    <a:lnTo>
                      <a:pt x="446088" y="1661646"/>
                    </a:lnTo>
                    <a:lnTo>
                      <a:pt x="437754" y="1656851"/>
                    </a:lnTo>
                    <a:lnTo>
                      <a:pt x="430213" y="1651655"/>
                    </a:lnTo>
                    <a:lnTo>
                      <a:pt x="422672" y="1646060"/>
                    </a:lnTo>
                    <a:lnTo>
                      <a:pt x="419497" y="1644062"/>
                    </a:lnTo>
                    <a:lnTo>
                      <a:pt x="417116" y="1643263"/>
                    </a:lnTo>
                    <a:lnTo>
                      <a:pt x="415925" y="1643263"/>
                    </a:lnTo>
                    <a:lnTo>
                      <a:pt x="415132" y="1643662"/>
                    </a:lnTo>
                    <a:lnTo>
                      <a:pt x="413941" y="1645660"/>
                    </a:lnTo>
                    <a:lnTo>
                      <a:pt x="413544" y="1646460"/>
                    </a:lnTo>
                    <a:lnTo>
                      <a:pt x="412750" y="1647259"/>
                    </a:lnTo>
                    <a:lnTo>
                      <a:pt x="403622" y="1646460"/>
                    </a:lnTo>
                    <a:lnTo>
                      <a:pt x="398860" y="1646060"/>
                    </a:lnTo>
                    <a:lnTo>
                      <a:pt x="396875" y="1645660"/>
                    </a:lnTo>
                    <a:lnTo>
                      <a:pt x="395685" y="1645261"/>
                    </a:lnTo>
                    <a:lnTo>
                      <a:pt x="394097" y="1637667"/>
                    </a:lnTo>
                    <a:lnTo>
                      <a:pt x="393303" y="1631273"/>
                    </a:lnTo>
                    <a:lnTo>
                      <a:pt x="392510" y="1626877"/>
                    </a:lnTo>
                    <a:lnTo>
                      <a:pt x="392510" y="1622880"/>
                    </a:lnTo>
                    <a:lnTo>
                      <a:pt x="392907" y="1618085"/>
                    </a:lnTo>
                    <a:lnTo>
                      <a:pt x="393303" y="1616486"/>
                    </a:lnTo>
                    <a:lnTo>
                      <a:pt x="392113" y="1614488"/>
                    </a:lnTo>
                    <a:close/>
                    <a:moveTo>
                      <a:pt x="195660" y="1614488"/>
                    </a:moveTo>
                    <a:lnTo>
                      <a:pt x="273051" y="1614488"/>
                    </a:lnTo>
                    <a:lnTo>
                      <a:pt x="271860" y="1616486"/>
                    </a:lnTo>
                    <a:lnTo>
                      <a:pt x="272257" y="1618085"/>
                    </a:lnTo>
                    <a:lnTo>
                      <a:pt x="272654" y="1622880"/>
                    </a:lnTo>
                    <a:lnTo>
                      <a:pt x="272654" y="1626877"/>
                    </a:lnTo>
                    <a:lnTo>
                      <a:pt x="271860" y="1631273"/>
                    </a:lnTo>
                    <a:lnTo>
                      <a:pt x="271066" y="1637667"/>
                    </a:lnTo>
                    <a:lnTo>
                      <a:pt x="269479" y="1645261"/>
                    </a:lnTo>
                    <a:lnTo>
                      <a:pt x="267891" y="1645660"/>
                    </a:lnTo>
                    <a:lnTo>
                      <a:pt x="266304" y="1646060"/>
                    </a:lnTo>
                    <a:lnTo>
                      <a:pt x="261541" y="1646460"/>
                    </a:lnTo>
                    <a:lnTo>
                      <a:pt x="252810" y="1647259"/>
                    </a:lnTo>
                    <a:lnTo>
                      <a:pt x="251619" y="1646460"/>
                    </a:lnTo>
                    <a:lnTo>
                      <a:pt x="251223" y="1645660"/>
                    </a:lnTo>
                    <a:lnTo>
                      <a:pt x="250032" y="1643662"/>
                    </a:lnTo>
                    <a:lnTo>
                      <a:pt x="249238" y="1643263"/>
                    </a:lnTo>
                    <a:lnTo>
                      <a:pt x="247651" y="1643263"/>
                    </a:lnTo>
                    <a:lnTo>
                      <a:pt x="245666" y="1644062"/>
                    </a:lnTo>
                    <a:lnTo>
                      <a:pt x="242491" y="1646060"/>
                    </a:lnTo>
                    <a:lnTo>
                      <a:pt x="234554" y="1651655"/>
                    </a:lnTo>
                    <a:lnTo>
                      <a:pt x="227013" y="1656851"/>
                    </a:lnTo>
                    <a:lnTo>
                      <a:pt x="219076" y="1661646"/>
                    </a:lnTo>
                    <a:lnTo>
                      <a:pt x="210344" y="1665243"/>
                    </a:lnTo>
                    <a:lnTo>
                      <a:pt x="205582" y="1666842"/>
                    </a:lnTo>
                    <a:lnTo>
                      <a:pt x="200819" y="1668441"/>
                    </a:lnTo>
                    <a:lnTo>
                      <a:pt x="196057" y="1669640"/>
                    </a:lnTo>
                    <a:lnTo>
                      <a:pt x="190897" y="1670838"/>
                    </a:lnTo>
                    <a:lnTo>
                      <a:pt x="185341" y="1671238"/>
                    </a:lnTo>
                    <a:lnTo>
                      <a:pt x="179785" y="1671638"/>
                    </a:lnTo>
                    <a:lnTo>
                      <a:pt x="173832" y="1671638"/>
                    </a:lnTo>
                    <a:lnTo>
                      <a:pt x="167482" y="1671238"/>
                    </a:lnTo>
                    <a:lnTo>
                      <a:pt x="162719" y="1670838"/>
                    </a:lnTo>
                    <a:lnTo>
                      <a:pt x="158353" y="1670039"/>
                    </a:lnTo>
                    <a:lnTo>
                      <a:pt x="155178" y="1669240"/>
                    </a:lnTo>
                    <a:lnTo>
                      <a:pt x="152003" y="1668041"/>
                    </a:lnTo>
                    <a:lnTo>
                      <a:pt x="150416" y="1666043"/>
                    </a:lnTo>
                    <a:lnTo>
                      <a:pt x="148828" y="1664444"/>
                    </a:lnTo>
                    <a:lnTo>
                      <a:pt x="148035" y="1662845"/>
                    </a:lnTo>
                    <a:lnTo>
                      <a:pt x="147638" y="1660448"/>
                    </a:lnTo>
                    <a:lnTo>
                      <a:pt x="148035" y="1658449"/>
                    </a:lnTo>
                    <a:lnTo>
                      <a:pt x="148828" y="1656451"/>
                    </a:lnTo>
                    <a:lnTo>
                      <a:pt x="149622" y="1653653"/>
                    </a:lnTo>
                    <a:lnTo>
                      <a:pt x="151210" y="1651256"/>
                    </a:lnTo>
                    <a:lnTo>
                      <a:pt x="155178" y="1646060"/>
                    </a:lnTo>
                    <a:lnTo>
                      <a:pt x="159544" y="1641264"/>
                    </a:lnTo>
                    <a:lnTo>
                      <a:pt x="165497" y="1636069"/>
                    </a:lnTo>
                    <a:lnTo>
                      <a:pt x="171450" y="1631273"/>
                    </a:lnTo>
                    <a:lnTo>
                      <a:pt x="182960" y="1622880"/>
                    </a:lnTo>
                    <a:lnTo>
                      <a:pt x="191691" y="1616486"/>
                    </a:lnTo>
                    <a:lnTo>
                      <a:pt x="195660" y="1614488"/>
                    </a:lnTo>
                    <a:close/>
                    <a:moveTo>
                      <a:pt x="538163" y="1219200"/>
                    </a:moveTo>
                    <a:lnTo>
                      <a:pt x="618247" y="1234417"/>
                    </a:lnTo>
                    <a:lnTo>
                      <a:pt x="620638" y="1235218"/>
                    </a:lnTo>
                    <a:lnTo>
                      <a:pt x="623427" y="1236419"/>
                    </a:lnTo>
                    <a:lnTo>
                      <a:pt x="625419" y="1238421"/>
                    </a:lnTo>
                    <a:lnTo>
                      <a:pt x="627013" y="1241225"/>
                    </a:lnTo>
                    <a:lnTo>
                      <a:pt x="629404" y="1244428"/>
                    </a:lnTo>
                    <a:lnTo>
                      <a:pt x="630599" y="1248032"/>
                    </a:lnTo>
                    <a:lnTo>
                      <a:pt x="632193" y="1252037"/>
                    </a:lnTo>
                    <a:lnTo>
                      <a:pt x="633388" y="1256442"/>
                    </a:lnTo>
                    <a:lnTo>
                      <a:pt x="635380" y="1266052"/>
                    </a:lnTo>
                    <a:lnTo>
                      <a:pt x="637372" y="1276464"/>
                    </a:lnTo>
                    <a:lnTo>
                      <a:pt x="639364" y="1296487"/>
                    </a:lnTo>
                    <a:lnTo>
                      <a:pt x="639763" y="1300491"/>
                    </a:lnTo>
                    <a:lnTo>
                      <a:pt x="639364" y="1303294"/>
                    </a:lnTo>
                    <a:lnTo>
                      <a:pt x="638567" y="1304896"/>
                    </a:lnTo>
                    <a:lnTo>
                      <a:pt x="637771" y="1305697"/>
                    </a:lnTo>
                    <a:lnTo>
                      <a:pt x="636177" y="1305697"/>
                    </a:lnTo>
                    <a:lnTo>
                      <a:pt x="634185" y="1304496"/>
                    </a:lnTo>
                    <a:lnTo>
                      <a:pt x="632591" y="1302894"/>
                    </a:lnTo>
                    <a:lnTo>
                      <a:pt x="630599" y="1300491"/>
                    </a:lnTo>
                    <a:lnTo>
                      <a:pt x="626615" y="1295285"/>
                    </a:lnTo>
                    <a:lnTo>
                      <a:pt x="623029" y="1288878"/>
                    </a:lnTo>
                    <a:lnTo>
                      <a:pt x="620240" y="1282471"/>
                    </a:lnTo>
                    <a:lnTo>
                      <a:pt x="619841" y="1279668"/>
                    </a:lnTo>
                    <a:lnTo>
                      <a:pt x="619443" y="1277265"/>
                    </a:lnTo>
                    <a:lnTo>
                      <a:pt x="619443" y="1275263"/>
                    </a:lnTo>
                    <a:lnTo>
                      <a:pt x="619044" y="1273261"/>
                    </a:lnTo>
                    <a:lnTo>
                      <a:pt x="618646" y="1271659"/>
                    </a:lnTo>
                    <a:lnTo>
                      <a:pt x="617849" y="1270457"/>
                    </a:lnTo>
                    <a:lnTo>
                      <a:pt x="617052" y="1269657"/>
                    </a:lnTo>
                    <a:lnTo>
                      <a:pt x="616255" y="1268856"/>
                    </a:lnTo>
                    <a:lnTo>
                      <a:pt x="615060" y="1268455"/>
                    </a:lnTo>
                    <a:lnTo>
                      <a:pt x="613865" y="1268455"/>
                    </a:lnTo>
                    <a:lnTo>
                      <a:pt x="613068" y="1268856"/>
                    </a:lnTo>
                    <a:lnTo>
                      <a:pt x="612271" y="1269256"/>
                    </a:lnTo>
                    <a:lnTo>
                      <a:pt x="611076" y="1270457"/>
                    </a:lnTo>
                    <a:lnTo>
                      <a:pt x="610677" y="1271659"/>
                    </a:lnTo>
                    <a:lnTo>
                      <a:pt x="609880" y="1273661"/>
                    </a:lnTo>
                    <a:lnTo>
                      <a:pt x="609482" y="1276064"/>
                    </a:lnTo>
                    <a:lnTo>
                      <a:pt x="609084" y="1278466"/>
                    </a:lnTo>
                    <a:lnTo>
                      <a:pt x="609084" y="1281670"/>
                    </a:lnTo>
                    <a:lnTo>
                      <a:pt x="608287" y="1285675"/>
                    </a:lnTo>
                    <a:lnTo>
                      <a:pt x="607888" y="1289279"/>
                    </a:lnTo>
                    <a:lnTo>
                      <a:pt x="607091" y="1292482"/>
                    </a:lnTo>
                    <a:lnTo>
                      <a:pt x="606295" y="1295686"/>
                    </a:lnTo>
                    <a:lnTo>
                      <a:pt x="604701" y="1298489"/>
                    </a:lnTo>
                    <a:lnTo>
                      <a:pt x="603107" y="1300892"/>
                    </a:lnTo>
                    <a:lnTo>
                      <a:pt x="600716" y="1302894"/>
                    </a:lnTo>
                    <a:lnTo>
                      <a:pt x="598724" y="1304896"/>
                    </a:lnTo>
                    <a:lnTo>
                      <a:pt x="594740" y="1306498"/>
                    </a:lnTo>
                    <a:lnTo>
                      <a:pt x="591154" y="1307699"/>
                    </a:lnTo>
                    <a:lnTo>
                      <a:pt x="585975" y="1308100"/>
                    </a:lnTo>
                    <a:lnTo>
                      <a:pt x="580396" y="1308100"/>
                    </a:lnTo>
                    <a:lnTo>
                      <a:pt x="578404" y="1307699"/>
                    </a:lnTo>
                    <a:lnTo>
                      <a:pt x="576014" y="1307299"/>
                    </a:lnTo>
                    <a:lnTo>
                      <a:pt x="571631" y="1305697"/>
                    </a:lnTo>
                    <a:lnTo>
                      <a:pt x="568045" y="1303294"/>
                    </a:lnTo>
                    <a:lnTo>
                      <a:pt x="564459" y="1299690"/>
                    </a:lnTo>
                    <a:lnTo>
                      <a:pt x="560475" y="1295285"/>
                    </a:lnTo>
                    <a:lnTo>
                      <a:pt x="557287" y="1290079"/>
                    </a:lnTo>
                    <a:lnTo>
                      <a:pt x="554498" y="1284073"/>
                    </a:lnTo>
                    <a:lnTo>
                      <a:pt x="551311" y="1277666"/>
                    </a:lnTo>
                    <a:lnTo>
                      <a:pt x="548920" y="1271258"/>
                    </a:lnTo>
                    <a:lnTo>
                      <a:pt x="546530" y="1264451"/>
                    </a:lnTo>
                    <a:lnTo>
                      <a:pt x="543342" y="1251236"/>
                    </a:lnTo>
                    <a:lnTo>
                      <a:pt x="540952" y="1238822"/>
                    </a:lnTo>
                    <a:lnTo>
                      <a:pt x="539358" y="1228811"/>
                    </a:lnTo>
                    <a:lnTo>
                      <a:pt x="538163" y="1219200"/>
                    </a:lnTo>
                    <a:close/>
                    <a:moveTo>
                      <a:pt x="1292225" y="1217613"/>
                    </a:moveTo>
                    <a:lnTo>
                      <a:pt x="1290632" y="1227624"/>
                    </a:lnTo>
                    <a:lnTo>
                      <a:pt x="1289436" y="1237635"/>
                    </a:lnTo>
                    <a:lnTo>
                      <a:pt x="1287046" y="1250049"/>
                    </a:lnTo>
                    <a:lnTo>
                      <a:pt x="1283061" y="1263665"/>
                    </a:lnTo>
                    <a:lnTo>
                      <a:pt x="1281069" y="1270472"/>
                    </a:lnTo>
                    <a:lnTo>
                      <a:pt x="1278679" y="1276879"/>
                    </a:lnTo>
                    <a:lnTo>
                      <a:pt x="1275491" y="1283287"/>
                    </a:lnTo>
                    <a:lnTo>
                      <a:pt x="1272702" y="1289293"/>
                    </a:lnTo>
                    <a:lnTo>
                      <a:pt x="1269116" y="1294099"/>
                    </a:lnTo>
                    <a:lnTo>
                      <a:pt x="1265530" y="1298504"/>
                    </a:lnTo>
                    <a:lnTo>
                      <a:pt x="1261546" y="1302108"/>
                    </a:lnTo>
                    <a:lnTo>
                      <a:pt x="1258359" y="1304110"/>
                    </a:lnTo>
                    <a:lnTo>
                      <a:pt x="1253976" y="1305712"/>
                    </a:lnTo>
                    <a:lnTo>
                      <a:pt x="1249593" y="1306513"/>
                    </a:lnTo>
                    <a:lnTo>
                      <a:pt x="1244015" y="1306513"/>
                    </a:lnTo>
                    <a:lnTo>
                      <a:pt x="1239632" y="1306112"/>
                    </a:lnTo>
                    <a:lnTo>
                      <a:pt x="1235250" y="1304911"/>
                    </a:lnTo>
                    <a:lnTo>
                      <a:pt x="1232062" y="1303309"/>
                    </a:lnTo>
                    <a:lnTo>
                      <a:pt x="1229273" y="1301707"/>
                    </a:lnTo>
                    <a:lnTo>
                      <a:pt x="1227281" y="1299305"/>
                    </a:lnTo>
                    <a:lnTo>
                      <a:pt x="1225687" y="1296902"/>
                    </a:lnTo>
                    <a:lnTo>
                      <a:pt x="1223695" y="1294099"/>
                    </a:lnTo>
                    <a:lnTo>
                      <a:pt x="1222898" y="1291296"/>
                    </a:lnTo>
                    <a:lnTo>
                      <a:pt x="1222101" y="1288092"/>
                    </a:lnTo>
                    <a:lnTo>
                      <a:pt x="1221703" y="1284088"/>
                    </a:lnTo>
                    <a:lnTo>
                      <a:pt x="1221304" y="1280083"/>
                    </a:lnTo>
                    <a:lnTo>
                      <a:pt x="1221304" y="1276879"/>
                    </a:lnTo>
                    <a:lnTo>
                      <a:pt x="1220906" y="1274477"/>
                    </a:lnTo>
                    <a:lnTo>
                      <a:pt x="1220508" y="1272074"/>
                    </a:lnTo>
                    <a:lnTo>
                      <a:pt x="1219711" y="1270072"/>
                    </a:lnTo>
                    <a:lnTo>
                      <a:pt x="1219312" y="1268870"/>
                    </a:lnTo>
                    <a:lnTo>
                      <a:pt x="1218117" y="1267669"/>
                    </a:lnTo>
                    <a:lnTo>
                      <a:pt x="1216922" y="1266868"/>
                    </a:lnTo>
                    <a:lnTo>
                      <a:pt x="1216125" y="1266468"/>
                    </a:lnTo>
                    <a:lnTo>
                      <a:pt x="1214930" y="1266468"/>
                    </a:lnTo>
                    <a:lnTo>
                      <a:pt x="1214133" y="1266868"/>
                    </a:lnTo>
                    <a:lnTo>
                      <a:pt x="1213336" y="1268070"/>
                    </a:lnTo>
                    <a:lnTo>
                      <a:pt x="1212539" y="1268870"/>
                    </a:lnTo>
                    <a:lnTo>
                      <a:pt x="1211742" y="1270072"/>
                    </a:lnTo>
                    <a:lnTo>
                      <a:pt x="1211344" y="1271674"/>
                    </a:lnTo>
                    <a:lnTo>
                      <a:pt x="1210945" y="1273275"/>
                    </a:lnTo>
                    <a:lnTo>
                      <a:pt x="1210945" y="1275678"/>
                    </a:lnTo>
                    <a:lnTo>
                      <a:pt x="1210945" y="1278081"/>
                    </a:lnTo>
                    <a:lnTo>
                      <a:pt x="1209750" y="1280483"/>
                    </a:lnTo>
                    <a:lnTo>
                      <a:pt x="1207359" y="1286891"/>
                    </a:lnTo>
                    <a:lnTo>
                      <a:pt x="1203773" y="1293298"/>
                    </a:lnTo>
                    <a:lnTo>
                      <a:pt x="1199789" y="1298904"/>
                    </a:lnTo>
                    <a:lnTo>
                      <a:pt x="1197797" y="1300906"/>
                    </a:lnTo>
                    <a:lnTo>
                      <a:pt x="1195805" y="1302909"/>
                    </a:lnTo>
                    <a:lnTo>
                      <a:pt x="1194211" y="1304110"/>
                    </a:lnTo>
                    <a:lnTo>
                      <a:pt x="1192617" y="1304110"/>
                    </a:lnTo>
                    <a:lnTo>
                      <a:pt x="1191821" y="1303710"/>
                    </a:lnTo>
                    <a:lnTo>
                      <a:pt x="1191024" y="1302108"/>
                    </a:lnTo>
                    <a:lnTo>
                      <a:pt x="1190625" y="1298904"/>
                    </a:lnTo>
                    <a:lnTo>
                      <a:pt x="1191024" y="1294900"/>
                    </a:lnTo>
                    <a:lnTo>
                      <a:pt x="1193016" y="1274877"/>
                    </a:lnTo>
                    <a:lnTo>
                      <a:pt x="1194610" y="1264465"/>
                    </a:lnTo>
                    <a:lnTo>
                      <a:pt x="1197000" y="1254855"/>
                    </a:lnTo>
                    <a:lnTo>
                      <a:pt x="1198195" y="1250450"/>
                    </a:lnTo>
                    <a:lnTo>
                      <a:pt x="1199789" y="1246045"/>
                    </a:lnTo>
                    <a:lnTo>
                      <a:pt x="1200984" y="1242841"/>
                    </a:lnTo>
                    <a:lnTo>
                      <a:pt x="1202977" y="1239237"/>
                    </a:lnTo>
                    <a:lnTo>
                      <a:pt x="1204969" y="1236834"/>
                    </a:lnTo>
                    <a:lnTo>
                      <a:pt x="1206961" y="1234832"/>
                    </a:lnTo>
                    <a:lnTo>
                      <a:pt x="1209352" y="1233631"/>
                    </a:lnTo>
                    <a:lnTo>
                      <a:pt x="1212141" y="1232429"/>
                    </a:lnTo>
                    <a:lnTo>
                      <a:pt x="1292225" y="1217613"/>
                    </a:lnTo>
                    <a:close/>
                    <a:moveTo>
                      <a:pt x="36513" y="1122363"/>
                    </a:moveTo>
                    <a:lnTo>
                      <a:pt x="98598" y="1134269"/>
                    </a:lnTo>
                    <a:lnTo>
                      <a:pt x="100956" y="1135063"/>
                    </a:lnTo>
                    <a:lnTo>
                      <a:pt x="102921" y="1135857"/>
                    </a:lnTo>
                    <a:lnTo>
                      <a:pt x="104492" y="1137444"/>
                    </a:lnTo>
                    <a:lnTo>
                      <a:pt x="105671" y="1139825"/>
                    </a:lnTo>
                    <a:lnTo>
                      <a:pt x="107636" y="1142207"/>
                    </a:lnTo>
                    <a:lnTo>
                      <a:pt x="108815" y="1145382"/>
                    </a:lnTo>
                    <a:lnTo>
                      <a:pt x="110779" y="1152128"/>
                    </a:lnTo>
                    <a:lnTo>
                      <a:pt x="112351" y="1159272"/>
                    </a:lnTo>
                    <a:lnTo>
                      <a:pt x="113923" y="1167210"/>
                    </a:lnTo>
                    <a:lnTo>
                      <a:pt x="115495" y="1183085"/>
                    </a:lnTo>
                    <a:lnTo>
                      <a:pt x="115888" y="1186260"/>
                    </a:lnTo>
                    <a:lnTo>
                      <a:pt x="115495" y="1188641"/>
                    </a:lnTo>
                    <a:lnTo>
                      <a:pt x="115102" y="1189832"/>
                    </a:lnTo>
                    <a:lnTo>
                      <a:pt x="114316" y="1190228"/>
                    </a:lnTo>
                    <a:lnTo>
                      <a:pt x="112744" y="1190228"/>
                    </a:lnTo>
                    <a:lnTo>
                      <a:pt x="111565" y="1189435"/>
                    </a:lnTo>
                    <a:lnTo>
                      <a:pt x="109994" y="1188244"/>
                    </a:lnTo>
                    <a:lnTo>
                      <a:pt x="108422" y="1186657"/>
                    </a:lnTo>
                    <a:lnTo>
                      <a:pt x="105278" y="1181894"/>
                    </a:lnTo>
                    <a:lnTo>
                      <a:pt x="102528" y="1177132"/>
                    </a:lnTo>
                    <a:lnTo>
                      <a:pt x="100563" y="1172369"/>
                    </a:lnTo>
                    <a:lnTo>
                      <a:pt x="100170" y="1169988"/>
                    </a:lnTo>
                    <a:lnTo>
                      <a:pt x="100170" y="1168003"/>
                    </a:lnTo>
                    <a:lnTo>
                      <a:pt x="99384" y="1164828"/>
                    </a:lnTo>
                    <a:lnTo>
                      <a:pt x="98598" y="1162447"/>
                    </a:lnTo>
                    <a:lnTo>
                      <a:pt x="97026" y="1161257"/>
                    </a:lnTo>
                    <a:lnTo>
                      <a:pt x="96633" y="1161257"/>
                    </a:lnTo>
                    <a:lnTo>
                      <a:pt x="95848" y="1161257"/>
                    </a:lnTo>
                    <a:lnTo>
                      <a:pt x="95062" y="1161257"/>
                    </a:lnTo>
                    <a:lnTo>
                      <a:pt x="94276" y="1161653"/>
                    </a:lnTo>
                    <a:lnTo>
                      <a:pt x="92704" y="1163638"/>
                    </a:lnTo>
                    <a:lnTo>
                      <a:pt x="91525" y="1167210"/>
                    </a:lnTo>
                    <a:lnTo>
                      <a:pt x="91525" y="1171178"/>
                    </a:lnTo>
                    <a:lnTo>
                      <a:pt x="91132" y="1176338"/>
                    </a:lnTo>
                    <a:lnTo>
                      <a:pt x="90346" y="1181100"/>
                    </a:lnTo>
                    <a:lnTo>
                      <a:pt x="89167" y="1184275"/>
                    </a:lnTo>
                    <a:lnTo>
                      <a:pt x="87989" y="1186260"/>
                    </a:lnTo>
                    <a:lnTo>
                      <a:pt x="86810" y="1187847"/>
                    </a:lnTo>
                    <a:lnTo>
                      <a:pt x="85238" y="1189038"/>
                    </a:lnTo>
                    <a:lnTo>
                      <a:pt x="83666" y="1189832"/>
                    </a:lnTo>
                    <a:lnTo>
                      <a:pt x="82094" y="1191022"/>
                    </a:lnTo>
                    <a:lnTo>
                      <a:pt x="80130" y="1191419"/>
                    </a:lnTo>
                    <a:lnTo>
                      <a:pt x="75414" y="1192213"/>
                    </a:lnTo>
                    <a:lnTo>
                      <a:pt x="69520" y="1192213"/>
                    </a:lnTo>
                    <a:lnTo>
                      <a:pt x="67163" y="1191816"/>
                    </a:lnTo>
                    <a:lnTo>
                      <a:pt x="64412" y="1191022"/>
                    </a:lnTo>
                    <a:lnTo>
                      <a:pt x="62447" y="1190228"/>
                    </a:lnTo>
                    <a:lnTo>
                      <a:pt x="60482" y="1188641"/>
                    </a:lnTo>
                    <a:lnTo>
                      <a:pt x="58125" y="1187053"/>
                    </a:lnTo>
                    <a:lnTo>
                      <a:pt x="56160" y="1185069"/>
                    </a:lnTo>
                    <a:lnTo>
                      <a:pt x="53016" y="1180703"/>
                    </a:lnTo>
                    <a:lnTo>
                      <a:pt x="49873" y="1175147"/>
                    </a:lnTo>
                    <a:lnTo>
                      <a:pt x="47122" y="1169194"/>
                    </a:lnTo>
                    <a:lnTo>
                      <a:pt x="44765" y="1162844"/>
                    </a:lnTo>
                    <a:lnTo>
                      <a:pt x="42800" y="1156494"/>
                    </a:lnTo>
                    <a:lnTo>
                      <a:pt x="41228" y="1150144"/>
                    </a:lnTo>
                    <a:lnTo>
                      <a:pt x="40049" y="1143794"/>
                    </a:lnTo>
                    <a:lnTo>
                      <a:pt x="37692" y="1133475"/>
                    </a:lnTo>
                    <a:lnTo>
                      <a:pt x="36513" y="1125538"/>
                    </a:lnTo>
                    <a:lnTo>
                      <a:pt x="36513" y="1122363"/>
                    </a:lnTo>
                    <a:close/>
                    <a:moveTo>
                      <a:pt x="1779588" y="1120775"/>
                    </a:moveTo>
                    <a:lnTo>
                      <a:pt x="1779588" y="1123616"/>
                    </a:lnTo>
                    <a:lnTo>
                      <a:pt x="1778404" y="1131734"/>
                    </a:lnTo>
                    <a:lnTo>
                      <a:pt x="1776824" y="1142693"/>
                    </a:lnTo>
                    <a:lnTo>
                      <a:pt x="1775244" y="1149188"/>
                    </a:lnTo>
                    <a:lnTo>
                      <a:pt x="1773665" y="1155682"/>
                    </a:lnTo>
                    <a:lnTo>
                      <a:pt x="1771690" y="1162176"/>
                    </a:lnTo>
                    <a:lnTo>
                      <a:pt x="1769321" y="1168671"/>
                    </a:lnTo>
                    <a:lnTo>
                      <a:pt x="1766162" y="1174759"/>
                    </a:lnTo>
                    <a:lnTo>
                      <a:pt x="1763397" y="1180442"/>
                    </a:lnTo>
                    <a:lnTo>
                      <a:pt x="1760238" y="1184907"/>
                    </a:lnTo>
                    <a:lnTo>
                      <a:pt x="1757869" y="1186530"/>
                    </a:lnTo>
                    <a:lnTo>
                      <a:pt x="1755894" y="1188560"/>
                    </a:lnTo>
                    <a:lnTo>
                      <a:pt x="1753920" y="1189777"/>
                    </a:lnTo>
                    <a:lnTo>
                      <a:pt x="1751550" y="1190995"/>
                    </a:lnTo>
                    <a:lnTo>
                      <a:pt x="1749181" y="1191807"/>
                    </a:lnTo>
                    <a:lnTo>
                      <a:pt x="1746812" y="1192213"/>
                    </a:lnTo>
                    <a:lnTo>
                      <a:pt x="1740888" y="1192213"/>
                    </a:lnTo>
                    <a:lnTo>
                      <a:pt x="1736149" y="1191401"/>
                    </a:lnTo>
                    <a:lnTo>
                      <a:pt x="1734175" y="1190589"/>
                    </a:lnTo>
                    <a:lnTo>
                      <a:pt x="1732200" y="1189777"/>
                    </a:lnTo>
                    <a:lnTo>
                      <a:pt x="1730621" y="1188966"/>
                    </a:lnTo>
                    <a:lnTo>
                      <a:pt x="1729436" y="1187748"/>
                    </a:lnTo>
                    <a:lnTo>
                      <a:pt x="1728251" y="1185718"/>
                    </a:lnTo>
                    <a:lnTo>
                      <a:pt x="1727461" y="1184095"/>
                    </a:lnTo>
                    <a:lnTo>
                      <a:pt x="1725487" y="1180442"/>
                    </a:lnTo>
                    <a:lnTo>
                      <a:pt x="1724697" y="1175977"/>
                    </a:lnTo>
                    <a:lnTo>
                      <a:pt x="1724697" y="1170700"/>
                    </a:lnTo>
                    <a:lnTo>
                      <a:pt x="1724302" y="1166235"/>
                    </a:lnTo>
                    <a:lnTo>
                      <a:pt x="1723117" y="1162988"/>
                    </a:lnTo>
                    <a:lnTo>
                      <a:pt x="1721933" y="1160959"/>
                    </a:lnTo>
                    <a:lnTo>
                      <a:pt x="1721143" y="1160553"/>
                    </a:lnTo>
                    <a:lnTo>
                      <a:pt x="1720748" y="1160147"/>
                    </a:lnTo>
                    <a:lnTo>
                      <a:pt x="1719958" y="1160553"/>
                    </a:lnTo>
                    <a:lnTo>
                      <a:pt x="1718774" y="1160553"/>
                    </a:lnTo>
                    <a:lnTo>
                      <a:pt x="1717589" y="1161770"/>
                    </a:lnTo>
                    <a:lnTo>
                      <a:pt x="1716404" y="1164206"/>
                    </a:lnTo>
                    <a:lnTo>
                      <a:pt x="1716009" y="1167453"/>
                    </a:lnTo>
                    <a:lnTo>
                      <a:pt x="1716009" y="1169482"/>
                    </a:lnTo>
                    <a:lnTo>
                      <a:pt x="1715614" y="1171512"/>
                    </a:lnTo>
                    <a:lnTo>
                      <a:pt x="1713640" y="1176383"/>
                    </a:lnTo>
                    <a:lnTo>
                      <a:pt x="1710481" y="1181659"/>
                    </a:lnTo>
                    <a:lnTo>
                      <a:pt x="1707716" y="1186124"/>
                    </a:lnTo>
                    <a:lnTo>
                      <a:pt x="1706137" y="1188154"/>
                    </a:lnTo>
                    <a:lnTo>
                      <a:pt x="1704557" y="1189371"/>
                    </a:lnTo>
                    <a:lnTo>
                      <a:pt x="1702978" y="1190183"/>
                    </a:lnTo>
                    <a:lnTo>
                      <a:pt x="1702188" y="1190183"/>
                    </a:lnTo>
                    <a:lnTo>
                      <a:pt x="1701003" y="1189777"/>
                    </a:lnTo>
                    <a:lnTo>
                      <a:pt x="1700608" y="1188560"/>
                    </a:lnTo>
                    <a:lnTo>
                      <a:pt x="1700213" y="1185718"/>
                    </a:lnTo>
                    <a:lnTo>
                      <a:pt x="1700608" y="1182877"/>
                    </a:lnTo>
                    <a:lnTo>
                      <a:pt x="1702188" y="1166641"/>
                    </a:lnTo>
                    <a:lnTo>
                      <a:pt x="1703767" y="1158117"/>
                    </a:lnTo>
                    <a:lnTo>
                      <a:pt x="1704952" y="1150811"/>
                    </a:lnTo>
                    <a:lnTo>
                      <a:pt x="1707716" y="1143911"/>
                    </a:lnTo>
                    <a:lnTo>
                      <a:pt x="1708901" y="1141070"/>
                    </a:lnTo>
                    <a:lnTo>
                      <a:pt x="1710086" y="1138634"/>
                    </a:lnTo>
                    <a:lnTo>
                      <a:pt x="1711665" y="1136199"/>
                    </a:lnTo>
                    <a:lnTo>
                      <a:pt x="1713640" y="1134575"/>
                    </a:lnTo>
                    <a:lnTo>
                      <a:pt x="1715219" y="1133763"/>
                    </a:lnTo>
                    <a:lnTo>
                      <a:pt x="1717194" y="1132952"/>
                    </a:lnTo>
                    <a:lnTo>
                      <a:pt x="1779588" y="1120775"/>
                    </a:lnTo>
                    <a:close/>
                    <a:moveTo>
                      <a:pt x="233586" y="538163"/>
                    </a:moveTo>
                    <a:lnTo>
                      <a:pt x="238336" y="538163"/>
                    </a:lnTo>
                    <a:lnTo>
                      <a:pt x="300494" y="768264"/>
                    </a:lnTo>
                    <a:lnTo>
                      <a:pt x="301682" y="758743"/>
                    </a:lnTo>
                    <a:lnTo>
                      <a:pt x="323061" y="601242"/>
                    </a:lnTo>
                    <a:lnTo>
                      <a:pt x="317122" y="585770"/>
                    </a:lnTo>
                    <a:lnTo>
                      <a:pt x="328999" y="565140"/>
                    </a:lnTo>
                    <a:lnTo>
                      <a:pt x="355921" y="565140"/>
                    </a:lnTo>
                    <a:lnTo>
                      <a:pt x="367403" y="585770"/>
                    </a:lnTo>
                    <a:lnTo>
                      <a:pt x="362256" y="604416"/>
                    </a:lnTo>
                    <a:lnTo>
                      <a:pt x="381259" y="770645"/>
                    </a:lnTo>
                    <a:lnTo>
                      <a:pt x="394720" y="710739"/>
                    </a:lnTo>
                    <a:lnTo>
                      <a:pt x="395908" y="741287"/>
                    </a:lnTo>
                    <a:lnTo>
                      <a:pt x="397096" y="773818"/>
                    </a:lnTo>
                    <a:lnTo>
                      <a:pt x="401055" y="844039"/>
                    </a:lnTo>
                    <a:lnTo>
                      <a:pt x="405806" y="918227"/>
                    </a:lnTo>
                    <a:lnTo>
                      <a:pt x="410952" y="992018"/>
                    </a:lnTo>
                    <a:lnTo>
                      <a:pt x="416891" y="1061048"/>
                    </a:lnTo>
                    <a:lnTo>
                      <a:pt x="423226" y="1122541"/>
                    </a:lnTo>
                    <a:lnTo>
                      <a:pt x="426393" y="1148725"/>
                    </a:lnTo>
                    <a:lnTo>
                      <a:pt x="428768" y="1171338"/>
                    </a:lnTo>
                    <a:lnTo>
                      <a:pt x="431936" y="1190381"/>
                    </a:lnTo>
                    <a:lnTo>
                      <a:pt x="434311" y="1204663"/>
                    </a:lnTo>
                    <a:lnTo>
                      <a:pt x="435499" y="1210218"/>
                    </a:lnTo>
                    <a:lnTo>
                      <a:pt x="436687" y="1215375"/>
                    </a:lnTo>
                    <a:lnTo>
                      <a:pt x="439062" y="1220532"/>
                    </a:lnTo>
                    <a:lnTo>
                      <a:pt x="440646" y="1225293"/>
                    </a:lnTo>
                    <a:lnTo>
                      <a:pt x="440646" y="1228467"/>
                    </a:lnTo>
                    <a:lnTo>
                      <a:pt x="441833" y="1238385"/>
                    </a:lnTo>
                    <a:lnTo>
                      <a:pt x="443021" y="1248700"/>
                    </a:lnTo>
                    <a:lnTo>
                      <a:pt x="444605" y="1258221"/>
                    </a:lnTo>
                    <a:lnTo>
                      <a:pt x="446584" y="1268140"/>
                    </a:lnTo>
                    <a:lnTo>
                      <a:pt x="448564" y="1277264"/>
                    </a:lnTo>
                    <a:lnTo>
                      <a:pt x="450939" y="1285992"/>
                    </a:lnTo>
                    <a:lnTo>
                      <a:pt x="453711" y="1295117"/>
                    </a:lnTo>
                    <a:lnTo>
                      <a:pt x="456086" y="1303448"/>
                    </a:lnTo>
                    <a:lnTo>
                      <a:pt x="459649" y="1311383"/>
                    </a:lnTo>
                    <a:lnTo>
                      <a:pt x="462816" y="1318921"/>
                    </a:lnTo>
                    <a:lnTo>
                      <a:pt x="466380" y="1326458"/>
                    </a:lnTo>
                    <a:lnTo>
                      <a:pt x="469943" y="1333599"/>
                    </a:lnTo>
                    <a:lnTo>
                      <a:pt x="473902" y="1340344"/>
                    </a:lnTo>
                    <a:lnTo>
                      <a:pt x="477861" y="1346691"/>
                    </a:lnTo>
                    <a:lnTo>
                      <a:pt x="482612" y="1353039"/>
                    </a:lnTo>
                    <a:lnTo>
                      <a:pt x="487363" y="1358990"/>
                    </a:lnTo>
                    <a:lnTo>
                      <a:pt x="469151" y="1598613"/>
                    </a:lnTo>
                    <a:lnTo>
                      <a:pt x="383239" y="1598613"/>
                    </a:lnTo>
                    <a:lnTo>
                      <a:pt x="340481" y="1260999"/>
                    </a:lnTo>
                    <a:lnTo>
                      <a:pt x="334938" y="1261395"/>
                    </a:lnTo>
                    <a:lnTo>
                      <a:pt x="329395" y="1261792"/>
                    </a:lnTo>
                    <a:lnTo>
                      <a:pt x="326228" y="1261792"/>
                    </a:lnTo>
                    <a:lnTo>
                      <a:pt x="322269" y="1261395"/>
                    </a:lnTo>
                    <a:lnTo>
                      <a:pt x="282282" y="1597423"/>
                    </a:lnTo>
                    <a:lnTo>
                      <a:pt x="193203" y="1598613"/>
                    </a:lnTo>
                    <a:lnTo>
                      <a:pt x="160738" y="1168165"/>
                    </a:lnTo>
                    <a:lnTo>
                      <a:pt x="154800" y="1158246"/>
                    </a:lnTo>
                    <a:lnTo>
                      <a:pt x="149257" y="1148725"/>
                    </a:lnTo>
                    <a:lnTo>
                      <a:pt x="144110" y="1139203"/>
                    </a:lnTo>
                    <a:lnTo>
                      <a:pt x="140151" y="1128889"/>
                    </a:lnTo>
                    <a:lnTo>
                      <a:pt x="139755" y="1124921"/>
                    </a:lnTo>
                    <a:lnTo>
                      <a:pt x="134609" y="1066999"/>
                    </a:lnTo>
                    <a:lnTo>
                      <a:pt x="128670" y="1003920"/>
                    </a:lnTo>
                    <a:lnTo>
                      <a:pt x="122335" y="924971"/>
                    </a:lnTo>
                    <a:lnTo>
                      <a:pt x="108875" y="730972"/>
                    </a:lnTo>
                    <a:lnTo>
                      <a:pt x="103728" y="726608"/>
                    </a:lnTo>
                    <a:lnTo>
                      <a:pt x="98185" y="721054"/>
                    </a:lnTo>
                    <a:lnTo>
                      <a:pt x="97789" y="721450"/>
                    </a:lnTo>
                    <a:lnTo>
                      <a:pt x="96997" y="723434"/>
                    </a:lnTo>
                    <a:lnTo>
                      <a:pt x="96601" y="727798"/>
                    </a:lnTo>
                    <a:lnTo>
                      <a:pt x="96601" y="733352"/>
                    </a:lnTo>
                    <a:lnTo>
                      <a:pt x="96205" y="749618"/>
                    </a:lnTo>
                    <a:lnTo>
                      <a:pt x="96601" y="771438"/>
                    </a:lnTo>
                    <a:lnTo>
                      <a:pt x="97789" y="826980"/>
                    </a:lnTo>
                    <a:lnTo>
                      <a:pt x="100165" y="893630"/>
                    </a:lnTo>
                    <a:lnTo>
                      <a:pt x="103332" y="962660"/>
                    </a:lnTo>
                    <a:lnTo>
                      <a:pt x="106499" y="1027327"/>
                    </a:lnTo>
                    <a:lnTo>
                      <a:pt x="109666" y="1079694"/>
                    </a:lnTo>
                    <a:lnTo>
                      <a:pt x="112042" y="1112226"/>
                    </a:lnTo>
                    <a:lnTo>
                      <a:pt x="97393" y="1112623"/>
                    </a:lnTo>
                    <a:lnTo>
                      <a:pt x="87891" y="1112623"/>
                    </a:lnTo>
                    <a:lnTo>
                      <a:pt x="76806" y="1111433"/>
                    </a:lnTo>
                    <a:lnTo>
                      <a:pt x="65325" y="1109449"/>
                    </a:lnTo>
                    <a:lnTo>
                      <a:pt x="59386" y="1108259"/>
                    </a:lnTo>
                    <a:lnTo>
                      <a:pt x="53843" y="1107069"/>
                    </a:lnTo>
                    <a:lnTo>
                      <a:pt x="47905" y="1104688"/>
                    </a:lnTo>
                    <a:lnTo>
                      <a:pt x="41966" y="1102308"/>
                    </a:lnTo>
                    <a:lnTo>
                      <a:pt x="36027" y="1099928"/>
                    </a:lnTo>
                    <a:lnTo>
                      <a:pt x="30485" y="1096357"/>
                    </a:lnTo>
                    <a:lnTo>
                      <a:pt x="27713" y="1079298"/>
                    </a:lnTo>
                    <a:lnTo>
                      <a:pt x="24546" y="1056684"/>
                    </a:lnTo>
                    <a:lnTo>
                      <a:pt x="21775" y="1030104"/>
                    </a:lnTo>
                    <a:lnTo>
                      <a:pt x="18607" y="1000349"/>
                    </a:lnTo>
                    <a:lnTo>
                      <a:pt x="15836" y="967024"/>
                    </a:lnTo>
                    <a:lnTo>
                      <a:pt x="13065" y="932509"/>
                    </a:lnTo>
                    <a:lnTo>
                      <a:pt x="7918" y="860305"/>
                    </a:lnTo>
                    <a:lnTo>
                      <a:pt x="3563" y="790084"/>
                    </a:lnTo>
                    <a:lnTo>
                      <a:pt x="2375" y="757949"/>
                    </a:lnTo>
                    <a:lnTo>
                      <a:pt x="1187" y="728591"/>
                    </a:lnTo>
                    <a:lnTo>
                      <a:pt x="396" y="702804"/>
                    </a:lnTo>
                    <a:lnTo>
                      <a:pt x="0" y="681778"/>
                    </a:lnTo>
                    <a:lnTo>
                      <a:pt x="396" y="666305"/>
                    </a:lnTo>
                    <a:lnTo>
                      <a:pt x="792" y="660751"/>
                    </a:lnTo>
                    <a:lnTo>
                      <a:pt x="1187" y="656784"/>
                    </a:lnTo>
                    <a:lnTo>
                      <a:pt x="1979" y="650436"/>
                    </a:lnTo>
                    <a:lnTo>
                      <a:pt x="3167" y="644089"/>
                    </a:lnTo>
                    <a:lnTo>
                      <a:pt x="5147" y="638535"/>
                    </a:lnTo>
                    <a:lnTo>
                      <a:pt x="7918" y="632584"/>
                    </a:lnTo>
                    <a:lnTo>
                      <a:pt x="11085" y="626633"/>
                    </a:lnTo>
                    <a:lnTo>
                      <a:pt x="15044" y="621475"/>
                    </a:lnTo>
                    <a:lnTo>
                      <a:pt x="19003" y="615921"/>
                    </a:lnTo>
                    <a:lnTo>
                      <a:pt x="24150" y="610764"/>
                    </a:lnTo>
                    <a:lnTo>
                      <a:pt x="29693" y="606003"/>
                    </a:lnTo>
                    <a:lnTo>
                      <a:pt x="35631" y="601242"/>
                    </a:lnTo>
                    <a:lnTo>
                      <a:pt x="41966" y="596482"/>
                    </a:lnTo>
                    <a:lnTo>
                      <a:pt x="48696" y="592514"/>
                    </a:lnTo>
                    <a:lnTo>
                      <a:pt x="55427" y="588150"/>
                    </a:lnTo>
                    <a:lnTo>
                      <a:pt x="62949" y="584580"/>
                    </a:lnTo>
                    <a:lnTo>
                      <a:pt x="70867" y="580612"/>
                    </a:lnTo>
                    <a:lnTo>
                      <a:pt x="78785" y="576645"/>
                    </a:lnTo>
                    <a:lnTo>
                      <a:pt x="96205" y="569504"/>
                    </a:lnTo>
                    <a:lnTo>
                      <a:pt x="114417" y="563950"/>
                    </a:lnTo>
                    <a:lnTo>
                      <a:pt x="132629" y="557999"/>
                    </a:lnTo>
                    <a:lnTo>
                      <a:pt x="152029" y="552842"/>
                    </a:lnTo>
                    <a:lnTo>
                      <a:pt x="171428" y="548478"/>
                    </a:lnTo>
                    <a:lnTo>
                      <a:pt x="190828" y="544510"/>
                    </a:lnTo>
                    <a:lnTo>
                      <a:pt x="210227" y="540940"/>
                    </a:lnTo>
                    <a:lnTo>
                      <a:pt x="229627" y="538559"/>
                    </a:lnTo>
                    <a:lnTo>
                      <a:pt x="233586" y="538163"/>
                    </a:lnTo>
                    <a:close/>
                    <a:moveTo>
                      <a:pt x="1612045" y="536575"/>
                    </a:moveTo>
                    <a:lnTo>
                      <a:pt x="1621555" y="536972"/>
                    </a:lnTo>
                    <a:lnTo>
                      <a:pt x="1631461" y="537369"/>
                    </a:lnTo>
                    <a:lnTo>
                      <a:pt x="1640970" y="538559"/>
                    </a:lnTo>
                    <a:lnTo>
                      <a:pt x="1650480" y="540147"/>
                    </a:lnTo>
                    <a:lnTo>
                      <a:pt x="1660386" y="541734"/>
                    </a:lnTo>
                    <a:lnTo>
                      <a:pt x="1669896" y="544512"/>
                    </a:lnTo>
                    <a:lnTo>
                      <a:pt x="1679406" y="546894"/>
                    </a:lnTo>
                    <a:lnTo>
                      <a:pt x="1688916" y="550465"/>
                    </a:lnTo>
                    <a:lnTo>
                      <a:pt x="1698030" y="553640"/>
                    </a:lnTo>
                    <a:lnTo>
                      <a:pt x="1707539" y="557212"/>
                    </a:lnTo>
                    <a:lnTo>
                      <a:pt x="1716257" y="560784"/>
                    </a:lnTo>
                    <a:lnTo>
                      <a:pt x="1724974" y="565150"/>
                    </a:lnTo>
                    <a:lnTo>
                      <a:pt x="1742409" y="573484"/>
                    </a:lnTo>
                    <a:lnTo>
                      <a:pt x="1758259" y="582215"/>
                    </a:lnTo>
                    <a:lnTo>
                      <a:pt x="1772523" y="591344"/>
                    </a:lnTo>
                    <a:lnTo>
                      <a:pt x="1785600" y="600472"/>
                    </a:lnTo>
                    <a:lnTo>
                      <a:pt x="1797091" y="608806"/>
                    </a:lnTo>
                    <a:lnTo>
                      <a:pt x="1806997" y="616744"/>
                    </a:lnTo>
                    <a:lnTo>
                      <a:pt x="1814129" y="623887"/>
                    </a:lnTo>
                    <a:lnTo>
                      <a:pt x="1816903" y="627062"/>
                    </a:lnTo>
                    <a:lnTo>
                      <a:pt x="1818884" y="629840"/>
                    </a:lnTo>
                    <a:lnTo>
                      <a:pt x="1820865" y="632619"/>
                    </a:lnTo>
                    <a:lnTo>
                      <a:pt x="1821658" y="634603"/>
                    </a:lnTo>
                    <a:lnTo>
                      <a:pt x="1822054" y="638572"/>
                    </a:lnTo>
                    <a:lnTo>
                      <a:pt x="1822450" y="644128"/>
                    </a:lnTo>
                    <a:lnTo>
                      <a:pt x="1822450" y="660797"/>
                    </a:lnTo>
                    <a:lnTo>
                      <a:pt x="1821658" y="682625"/>
                    </a:lnTo>
                    <a:lnTo>
                      <a:pt x="1819677" y="710009"/>
                    </a:lnTo>
                    <a:lnTo>
                      <a:pt x="1818092" y="741362"/>
                    </a:lnTo>
                    <a:lnTo>
                      <a:pt x="1815714" y="775494"/>
                    </a:lnTo>
                    <a:lnTo>
                      <a:pt x="1809374" y="850106"/>
                    </a:lnTo>
                    <a:lnTo>
                      <a:pt x="1802242" y="926306"/>
                    </a:lnTo>
                    <a:lnTo>
                      <a:pt x="1794713" y="998141"/>
                    </a:lnTo>
                    <a:lnTo>
                      <a:pt x="1790751" y="1029494"/>
                    </a:lnTo>
                    <a:lnTo>
                      <a:pt x="1787581" y="1057672"/>
                    </a:lnTo>
                    <a:lnTo>
                      <a:pt x="1784015" y="1080691"/>
                    </a:lnTo>
                    <a:lnTo>
                      <a:pt x="1781241" y="1097756"/>
                    </a:lnTo>
                    <a:lnTo>
                      <a:pt x="1770146" y="1102122"/>
                    </a:lnTo>
                    <a:lnTo>
                      <a:pt x="1759844" y="1106091"/>
                    </a:lnTo>
                    <a:lnTo>
                      <a:pt x="1749938" y="1108472"/>
                    </a:lnTo>
                    <a:lnTo>
                      <a:pt x="1740824" y="1110456"/>
                    </a:lnTo>
                    <a:lnTo>
                      <a:pt x="1731710" y="1112044"/>
                    </a:lnTo>
                    <a:lnTo>
                      <a:pt x="1724182" y="1112441"/>
                    </a:lnTo>
                    <a:lnTo>
                      <a:pt x="1720616" y="1112044"/>
                    </a:lnTo>
                    <a:lnTo>
                      <a:pt x="1717446" y="1111250"/>
                    </a:lnTo>
                    <a:lnTo>
                      <a:pt x="1714276" y="1110853"/>
                    </a:lnTo>
                    <a:lnTo>
                      <a:pt x="1711502" y="1110059"/>
                    </a:lnTo>
                    <a:lnTo>
                      <a:pt x="1712691" y="1096566"/>
                    </a:lnTo>
                    <a:lnTo>
                      <a:pt x="1713879" y="1077119"/>
                    </a:lnTo>
                    <a:lnTo>
                      <a:pt x="1715464" y="1025128"/>
                    </a:lnTo>
                    <a:lnTo>
                      <a:pt x="1717049" y="960041"/>
                    </a:lnTo>
                    <a:lnTo>
                      <a:pt x="1718238" y="890587"/>
                    </a:lnTo>
                    <a:lnTo>
                      <a:pt x="1719031" y="823912"/>
                    </a:lnTo>
                    <a:lnTo>
                      <a:pt x="1718238" y="794544"/>
                    </a:lnTo>
                    <a:lnTo>
                      <a:pt x="1717842" y="768747"/>
                    </a:lnTo>
                    <a:lnTo>
                      <a:pt x="1717446" y="747315"/>
                    </a:lnTo>
                    <a:lnTo>
                      <a:pt x="1716257" y="731440"/>
                    </a:lnTo>
                    <a:lnTo>
                      <a:pt x="1715464" y="726281"/>
                    </a:lnTo>
                    <a:lnTo>
                      <a:pt x="1715068" y="722312"/>
                    </a:lnTo>
                    <a:lnTo>
                      <a:pt x="1713879" y="720725"/>
                    </a:lnTo>
                    <a:lnTo>
                      <a:pt x="1713483" y="720328"/>
                    </a:lnTo>
                    <a:lnTo>
                      <a:pt x="1713087" y="720725"/>
                    </a:lnTo>
                    <a:lnTo>
                      <a:pt x="1707539" y="727869"/>
                    </a:lnTo>
                    <a:lnTo>
                      <a:pt x="1702388" y="735409"/>
                    </a:lnTo>
                    <a:lnTo>
                      <a:pt x="1701200" y="737394"/>
                    </a:lnTo>
                    <a:lnTo>
                      <a:pt x="1683765" y="992584"/>
                    </a:lnTo>
                    <a:lnTo>
                      <a:pt x="1675047" y="1087438"/>
                    </a:lnTo>
                    <a:lnTo>
                      <a:pt x="1671877" y="1124744"/>
                    </a:lnTo>
                    <a:lnTo>
                      <a:pt x="1671085" y="1128316"/>
                    </a:lnTo>
                    <a:lnTo>
                      <a:pt x="1669104" y="1134269"/>
                    </a:lnTo>
                    <a:lnTo>
                      <a:pt x="1667123" y="1140222"/>
                    </a:lnTo>
                    <a:lnTo>
                      <a:pt x="1664349" y="1145778"/>
                    </a:lnTo>
                    <a:lnTo>
                      <a:pt x="1661971" y="1151334"/>
                    </a:lnTo>
                    <a:lnTo>
                      <a:pt x="1655631" y="1162447"/>
                    </a:lnTo>
                    <a:lnTo>
                      <a:pt x="1648499" y="1173956"/>
                    </a:lnTo>
                    <a:lnTo>
                      <a:pt x="1616403" y="1598613"/>
                    </a:lnTo>
                    <a:lnTo>
                      <a:pt x="1531211" y="1598613"/>
                    </a:lnTo>
                    <a:lnTo>
                      <a:pt x="1488020" y="1260872"/>
                    </a:lnTo>
                    <a:lnTo>
                      <a:pt x="1482869" y="1261269"/>
                    </a:lnTo>
                    <a:lnTo>
                      <a:pt x="1477322" y="1261666"/>
                    </a:lnTo>
                    <a:lnTo>
                      <a:pt x="1473359" y="1261666"/>
                    </a:lnTo>
                    <a:lnTo>
                      <a:pt x="1470189" y="1261269"/>
                    </a:lnTo>
                    <a:lnTo>
                      <a:pt x="1429772" y="1597422"/>
                    </a:lnTo>
                    <a:lnTo>
                      <a:pt x="1340617" y="1598613"/>
                    </a:lnTo>
                    <a:lnTo>
                      <a:pt x="1323975" y="1376760"/>
                    </a:lnTo>
                    <a:lnTo>
                      <a:pt x="1330315" y="1370806"/>
                    </a:lnTo>
                    <a:lnTo>
                      <a:pt x="1336655" y="1364456"/>
                    </a:lnTo>
                    <a:lnTo>
                      <a:pt x="1342995" y="1357710"/>
                    </a:lnTo>
                    <a:lnTo>
                      <a:pt x="1348542" y="1350566"/>
                    </a:lnTo>
                    <a:lnTo>
                      <a:pt x="1354090" y="1342628"/>
                    </a:lnTo>
                    <a:lnTo>
                      <a:pt x="1358845" y="1334294"/>
                    </a:lnTo>
                    <a:lnTo>
                      <a:pt x="1363600" y="1325563"/>
                    </a:lnTo>
                    <a:lnTo>
                      <a:pt x="1368355" y="1316435"/>
                    </a:lnTo>
                    <a:lnTo>
                      <a:pt x="1371921" y="1306513"/>
                    </a:lnTo>
                    <a:lnTo>
                      <a:pt x="1375883" y="1296591"/>
                    </a:lnTo>
                    <a:lnTo>
                      <a:pt x="1379053" y="1285875"/>
                    </a:lnTo>
                    <a:lnTo>
                      <a:pt x="1381827" y="1275160"/>
                    </a:lnTo>
                    <a:lnTo>
                      <a:pt x="1384204" y="1263650"/>
                    </a:lnTo>
                    <a:lnTo>
                      <a:pt x="1386186" y="1251347"/>
                    </a:lnTo>
                    <a:lnTo>
                      <a:pt x="1388563" y="1239044"/>
                    </a:lnTo>
                    <a:lnTo>
                      <a:pt x="1389752" y="1226344"/>
                    </a:lnTo>
                    <a:lnTo>
                      <a:pt x="1389752" y="1222375"/>
                    </a:lnTo>
                    <a:lnTo>
                      <a:pt x="1389752" y="1218009"/>
                    </a:lnTo>
                    <a:lnTo>
                      <a:pt x="1389356" y="1209675"/>
                    </a:lnTo>
                    <a:lnTo>
                      <a:pt x="1390148" y="1207294"/>
                    </a:lnTo>
                    <a:lnTo>
                      <a:pt x="1392129" y="1194594"/>
                    </a:lnTo>
                    <a:lnTo>
                      <a:pt x="1394903" y="1177925"/>
                    </a:lnTo>
                    <a:lnTo>
                      <a:pt x="1400450" y="1134269"/>
                    </a:lnTo>
                    <a:lnTo>
                      <a:pt x="1407186" y="1078309"/>
                    </a:lnTo>
                    <a:lnTo>
                      <a:pt x="1413923" y="1013619"/>
                    </a:lnTo>
                    <a:lnTo>
                      <a:pt x="1421055" y="943769"/>
                    </a:lnTo>
                    <a:lnTo>
                      <a:pt x="1427791" y="871537"/>
                    </a:lnTo>
                    <a:lnTo>
                      <a:pt x="1433735" y="800894"/>
                    </a:lnTo>
                    <a:lnTo>
                      <a:pt x="1438886" y="734219"/>
                    </a:lnTo>
                    <a:lnTo>
                      <a:pt x="1447603" y="767953"/>
                    </a:lnTo>
                    <a:lnTo>
                      <a:pt x="1449188" y="758428"/>
                    </a:lnTo>
                    <a:lnTo>
                      <a:pt x="1470586" y="600869"/>
                    </a:lnTo>
                    <a:lnTo>
                      <a:pt x="1464642" y="585390"/>
                    </a:lnTo>
                    <a:lnTo>
                      <a:pt x="1476529" y="564753"/>
                    </a:lnTo>
                    <a:lnTo>
                      <a:pt x="1503870" y="564753"/>
                    </a:lnTo>
                    <a:lnTo>
                      <a:pt x="1514569" y="585390"/>
                    </a:lnTo>
                    <a:lnTo>
                      <a:pt x="1509814" y="604044"/>
                    </a:lnTo>
                    <a:lnTo>
                      <a:pt x="1528833" y="770334"/>
                    </a:lnTo>
                    <a:lnTo>
                      <a:pt x="1579949" y="545306"/>
                    </a:lnTo>
                    <a:lnTo>
                      <a:pt x="1585893" y="542131"/>
                    </a:lnTo>
                    <a:lnTo>
                      <a:pt x="1589855" y="540147"/>
                    </a:lnTo>
                    <a:lnTo>
                      <a:pt x="1592629" y="538559"/>
                    </a:lnTo>
                    <a:lnTo>
                      <a:pt x="1593025" y="538162"/>
                    </a:lnTo>
                    <a:lnTo>
                      <a:pt x="1602535" y="536972"/>
                    </a:lnTo>
                    <a:lnTo>
                      <a:pt x="1612045" y="536575"/>
                    </a:lnTo>
                    <a:close/>
                    <a:moveTo>
                      <a:pt x="1080417" y="477838"/>
                    </a:moveTo>
                    <a:lnTo>
                      <a:pt x="1092318" y="478235"/>
                    </a:lnTo>
                    <a:lnTo>
                      <a:pt x="1104616" y="478632"/>
                    </a:lnTo>
                    <a:lnTo>
                      <a:pt x="1116913" y="480219"/>
                    </a:lnTo>
                    <a:lnTo>
                      <a:pt x="1128814" y="482600"/>
                    </a:lnTo>
                    <a:lnTo>
                      <a:pt x="1141111" y="484982"/>
                    </a:lnTo>
                    <a:lnTo>
                      <a:pt x="1153409" y="487760"/>
                    </a:lnTo>
                    <a:lnTo>
                      <a:pt x="1165706" y="491332"/>
                    </a:lnTo>
                    <a:lnTo>
                      <a:pt x="1178003" y="494903"/>
                    </a:lnTo>
                    <a:lnTo>
                      <a:pt x="1189507" y="499269"/>
                    </a:lnTo>
                    <a:lnTo>
                      <a:pt x="1201011" y="504032"/>
                    </a:lnTo>
                    <a:lnTo>
                      <a:pt x="1212515" y="508397"/>
                    </a:lnTo>
                    <a:lnTo>
                      <a:pt x="1223623" y="513557"/>
                    </a:lnTo>
                    <a:lnTo>
                      <a:pt x="1234730" y="519113"/>
                    </a:lnTo>
                    <a:lnTo>
                      <a:pt x="1245441" y="524669"/>
                    </a:lnTo>
                    <a:lnTo>
                      <a:pt x="1255358" y="530225"/>
                    </a:lnTo>
                    <a:lnTo>
                      <a:pt x="1265672" y="536178"/>
                    </a:lnTo>
                    <a:lnTo>
                      <a:pt x="1283920" y="547291"/>
                    </a:lnTo>
                    <a:lnTo>
                      <a:pt x="1300581" y="558403"/>
                    </a:lnTo>
                    <a:lnTo>
                      <a:pt x="1314862" y="569119"/>
                    </a:lnTo>
                    <a:lnTo>
                      <a:pt x="1327159" y="579438"/>
                    </a:lnTo>
                    <a:lnTo>
                      <a:pt x="1331919" y="584200"/>
                    </a:lnTo>
                    <a:lnTo>
                      <a:pt x="1336283" y="588169"/>
                    </a:lnTo>
                    <a:lnTo>
                      <a:pt x="1339456" y="592535"/>
                    </a:lnTo>
                    <a:lnTo>
                      <a:pt x="1342630" y="595710"/>
                    </a:lnTo>
                    <a:lnTo>
                      <a:pt x="1344217" y="599282"/>
                    </a:lnTo>
                    <a:lnTo>
                      <a:pt x="1345407" y="601663"/>
                    </a:lnTo>
                    <a:lnTo>
                      <a:pt x="1346200" y="606822"/>
                    </a:lnTo>
                    <a:lnTo>
                      <a:pt x="1346200" y="613966"/>
                    </a:lnTo>
                    <a:lnTo>
                      <a:pt x="1346200" y="634603"/>
                    </a:lnTo>
                    <a:lnTo>
                      <a:pt x="1345407" y="662782"/>
                    </a:lnTo>
                    <a:lnTo>
                      <a:pt x="1343820" y="696913"/>
                    </a:lnTo>
                    <a:lnTo>
                      <a:pt x="1341043" y="736600"/>
                    </a:lnTo>
                    <a:lnTo>
                      <a:pt x="1337870" y="779860"/>
                    </a:lnTo>
                    <a:lnTo>
                      <a:pt x="1334299" y="825897"/>
                    </a:lnTo>
                    <a:lnTo>
                      <a:pt x="1330333" y="873919"/>
                    </a:lnTo>
                    <a:lnTo>
                      <a:pt x="1325572" y="922735"/>
                    </a:lnTo>
                    <a:lnTo>
                      <a:pt x="1321209" y="970757"/>
                    </a:lnTo>
                    <a:lnTo>
                      <a:pt x="1316448" y="1017588"/>
                    </a:lnTo>
                    <a:lnTo>
                      <a:pt x="1311291" y="1061244"/>
                    </a:lnTo>
                    <a:lnTo>
                      <a:pt x="1306928" y="1101328"/>
                    </a:lnTo>
                    <a:lnTo>
                      <a:pt x="1302564" y="1136253"/>
                    </a:lnTo>
                    <a:lnTo>
                      <a:pt x="1298201" y="1166019"/>
                    </a:lnTo>
                    <a:lnTo>
                      <a:pt x="1294630" y="1187847"/>
                    </a:lnTo>
                    <a:lnTo>
                      <a:pt x="1280746" y="1193403"/>
                    </a:lnTo>
                    <a:lnTo>
                      <a:pt x="1267655" y="1197372"/>
                    </a:lnTo>
                    <a:lnTo>
                      <a:pt x="1254961" y="1201341"/>
                    </a:lnTo>
                    <a:lnTo>
                      <a:pt x="1243061" y="1203722"/>
                    </a:lnTo>
                    <a:lnTo>
                      <a:pt x="1232350" y="1205310"/>
                    </a:lnTo>
                    <a:lnTo>
                      <a:pt x="1227193" y="1205310"/>
                    </a:lnTo>
                    <a:lnTo>
                      <a:pt x="1222433" y="1205707"/>
                    </a:lnTo>
                    <a:lnTo>
                      <a:pt x="1217672" y="1205310"/>
                    </a:lnTo>
                    <a:lnTo>
                      <a:pt x="1213706" y="1204913"/>
                    </a:lnTo>
                    <a:lnTo>
                      <a:pt x="1209739" y="1204119"/>
                    </a:lnTo>
                    <a:lnTo>
                      <a:pt x="1206565" y="1202928"/>
                    </a:lnTo>
                    <a:lnTo>
                      <a:pt x="1207755" y="1186260"/>
                    </a:lnTo>
                    <a:lnTo>
                      <a:pt x="1208945" y="1161653"/>
                    </a:lnTo>
                    <a:lnTo>
                      <a:pt x="1211722" y="1094978"/>
                    </a:lnTo>
                    <a:lnTo>
                      <a:pt x="1213706" y="1013222"/>
                    </a:lnTo>
                    <a:lnTo>
                      <a:pt x="1214896" y="925116"/>
                    </a:lnTo>
                    <a:lnTo>
                      <a:pt x="1215292" y="882253"/>
                    </a:lnTo>
                    <a:lnTo>
                      <a:pt x="1215292" y="841375"/>
                    </a:lnTo>
                    <a:lnTo>
                      <a:pt x="1215292" y="804069"/>
                    </a:lnTo>
                    <a:lnTo>
                      <a:pt x="1214499" y="771128"/>
                    </a:lnTo>
                    <a:lnTo>
                      <a:pt x="1213706" y="744141"/>
                    </a:lnTo>
                    <a:lnTo>
                      <a:pt x="1212515" y="724297"/>
                    </a:lnTo>
                    <a:lnTo>
                      <a:pt x="1211722" y="717153"/>
                    </a:lnTo>
                    <a:lnTo>
                      <a:pt x="1210532" y="712788"/>
                    </a:lnTo>
                    <a:lnTo>
                      <a:pt x="1209739" y="711200"/>
                    </a:lnTo>
                    <a:lnTo>
                      <a:pt x="1209342" y="710407"/>
                    </a:lnTo>
                    <a:lnTo>
                      <a:pt x="1208945" y="710010"/>
                    </a:lnTo>
                    <a:lnTo>
                      <a:pt x="1208152" y="710407"/>
                    </a:lnTo>
                    <a:lnTo>
                      <a:pt x="1201408" y="719932"/>
                    </a:lnTo>
                    <a:lnTo>
                      <a:pt x="1194664" y="729457"/>
                    </a:lnTo>
                    <a:lnTo>
                      <a:pt x="1193078" y="731838"/>
                    </a:lnTo>
                    <a:lnTo>
                      <a:pt x="1171260" y="1054497"/>
                    </a:lnTo>
                    <a:lnTo>
                      <a:pt x="1165309" y="1121966"/>
                    </a:lnTo>
                    <a:lnTo>
                      <a:pt x="1160549" y="1174750"/>
                    </a:lnTo>
                    <a:lnTo>
                      <a:pt x="1155789" y="1221582"/>
                    </a:lnTo>
                    <a:lnTo>
                      <a:pt x="1155392" y="1225947"/>
                    </a:lnTo>
                    <a:lnTo>
                      <a:pt x="1153012" y="1233488"/>
                    </a:lnTo>
                    <a:lnTo>
                      <a:pt x="1149838" y="1241028"/>
                    </a:lnTo>
                    <a:lnTo>
                      <a:pt x="1147062" y="1248172"/>
                    </a:lnTo>
                    <a:lnTo>
                      <a:pt x="1143888" y="1255316"/>
                    </a:lnTo>
                    <a:lnTo>
                      <a:pt x="1139921" y="1262460"/>
                    </a:lnTo>
                    <a:lnTo>
                      <a:pt x="1135557" y="1269603"/>
                    </a:lnTo>
                    <a:lnTo>
                      <a:pt x="1131591" y="1276350"/>
                    </a:lnTo>
                    <a:lnTo>
                      <a:pt x="1126830" y="1283494"/>
                    </a:lnTo>
                    <a:lnTo>
                      <a:pt x="1086368" y="1820863"/>
                    </a:lnTo>
                    <a:lnTo>
                      <a:pt x="977674" y="1820863"/>
                    </a:lnTo>
                    <a:lnTo>
                      <a:pt x="923328" y="1393428"/>
                    </a:lnTo>
                    <a:lnTo>
                      <a:pt x="916584" y="1394222"/>
                    </a:lnTo>
                    <a:lnTo>
                      <a:pt x="909840" y="1394619"/>
                    </a:lnTo>
                    <a:lnTo>
                      <a:pt x="905080" y="1394222"/>
                    </a:lnTo>
                    <a:lnTo>
                      <a:pt x="900716" y="1393825"/>
                    </a:lnTo>
                    <a:lnTo>
                      <a:pt x="849543" y="1819275"/>
                    </a:lnTo>
                    <a:lnTo>
                      <a:pt x="736486" y="1820863"/>
                    </a:lnTo>
                    <a:lnTo>
                      <a:pt x="695627" y="1276350"/>
                    </a:lnTo>
                    <a:lnTo>
                      <a:pt x="687693" y="1264047"/>
                    </a:lnTo>
                    <a:lnTo>
                      <a:pt x="680553" y="1251744"/>
                    </a:lnTo>
                    <a:lnTo>
                      <a:pt x="677776" y="1245394"/>
                    </a:lnTo>
                    <a:lnTo>
                      <a:pt x="674602" y="1239044"/>
                    </a:lnTo>
                    <a:lnTo>
                      <a:pt x="671826" y="1232694"/>
                    </a:lnTo>
                    <a:lnTo>
                      <a:pt x="669842" y="1226741"/>
                    </a:lnTo>
                    <a:lnTo>
                      <a:pt x="669049" y="1221582"/>
                    </a:lnTo>
                    <a:lnTo>
                      <a:pt x="661908" y="1148160"/>
                    </a:lnTo>
                    <a:lnTo>
                      <a:pt x="654768" y="1068388"/>
                    </a:lnTo>
                    <a:lnTo>
                      <a:pt x="646437" y="968375"/>
                    </a:lnTo>
                    <a:lnTo>
                      <a:pt x="630173" y="723503"/>
                    </a:lnTo>
                    <a:lnTo>
                      <a:pt x="626603" y="720725"/>
                    </a:lnTo>
                    <a:lnTo>
                      <a:pt x="623826" y="717550"/>
                    </a:lnTo>
                    <a:lnTo>
                      <a:pt x="616686" y="710407"/>
                    </a:lnTo>
                    <a:lnTo>
                      <a:pt x="616289" y="710407"/>
                    </a:lnTo>
                    <a:lnTo>
                      <a:pt x="615892" y="710803"/>
                    </a:lnTo>
                    <a:lnTo>
                      <a:pt x="614702" y="713978"/>
                    </a:lnTo>
                    <a:lnTo>
                      <a:pt x="614305" y="719138"/>
                    </a:lnTo>
                    <a:lnTo>
                      <a:pt x="613909" y="726678"/>
                    </a:lnTo>
                    <a:lnTo>
                      <a:pt x="613909" y="746919"/>
                    </a:lnTo>
                    <a:lnTo>
                      <a:pt x="613909" y="774303"/>
                    </a:lnTo>
                    <a:lnTo>
                      <a:pt x="614702" y="807641"/>
                    </a:lnTo>
                    <a:lnTo>
                      <a:pt x="615892" y="844947"/>
                    </a:lnTo>
                    <a:lnTo>
                      <a:pt x="619066" y="929085"/>
                    </a:lnTo>
                    <a:lnTo>
                      <a:pt x="623033" y="1016794"/>
                    </a:lnTo>
                    <a:lnTo>
                      <a:pt x="627000" y="1098550"/>
                    </a:lnTo>
                    <a:lnTo>
                      <a:pt x="630966" y="1164035"/>
                    </a:lnTo>
                    <a:lnTo>
                      <a:pt x="632553" y="1188641"/>
                    </a:lnTo>
                    <a:lnTo>
                      <a:pt x="634140" y="1205310"/>
                    </a:lnTo>
                    <a:lnTo>
                      <a:pt x="625810" y="1205310"/>
                    </a:lnTo>
                    <a:lnTo>
                      <a:pt x="615099" y="1205707"/>
                    </a:lnTo>
                    <a:lnTo>
                      <a:pt x="603198" y="1205310"/>
                    </a:lnTo>
                    <a:lnTo>
                      <a:pt x="589711" y="1204516"/>
                    </a:lnTo>
                    <a:lnTo>
                      <a:pt x="582570" y="1203325"/>
                    </a:lnTo>
                    <a:lnTo>
                      <a:pt x="575033" y="1202135"/>
                    </a:lnTo>
                    <a:lnTo>
                      <a:pt x="567496" y="1200944"/>
                    </a:lnTo>
                    <a:lnTo>
                      <a:pt x="559959" y="1198563"/>
                    </a:lnTo>
                    <a:lnTo>
                      <a:pt x="552422" y="1196182"/>
                    </a:lnTo>
                    <a:lnTo>
                      <a:pt x="544885" y="1193403"/>
                    </a:lnTo>
                    <a:lnTo>
                      <a:pt x="537744" y="1189435"/>
                    </a:lnTo>
                    <a:lnTo>
                      <a:pt x="530604" y="1185466"/>
                    </a:lnTo>
                    <a:lnTo>
                      <a:pt x="528620" y="1175544"/>
                    </a:lnTo>
                    <a:lnTo>
                      <a:pt x="526637" y="1163638"/>
                    </a:lnTo>
                    <a:lnTo>
                      <a:pt x="523067" y="1135460"/>
                    </a:lnTo>
                    <a:lnTo>
                      <a:pt x="519100" y="1101725"/>
                    </a:lnTo>
                    <a:lnTo>
                      <a:pt x="515530" y="1064022"/>
                    </a:lnTo>
                    <a:lnTo>
                      <a:pt x="511959" y="1021953"/>
                    </a:lnTo>
                    <a:lnTo>
                      <a:pt x="508389" y="978297"/>
                    </a:lnTo>
                    <a:lnTo>
                      <a:pt x="504819" y="932657"/>
                    </a:lnTo>
                    <a:lnTo>
                      <a:pt x="502042" y="886619"/>
                    </a:lnTo>
                    <a:lnTo>
                      <a:pt x="498868" y="841772"/>
                    </a:lnTo>
                    <a:lnTo>
                      <a:pt x="496885" y="798116"/>
                    </a:lnTo>
                    <a:lnTo>
                      <a:pt x="494902" y="757238"/>
                    </a:lnTo>
                    <a:lnTo>
                      <a:pt x="492918" y="720328"/>
                    </a:lnTo>
                    <a:lnTo>
                      <a:pt x="492125" y="687785"/>
                    </a:lnTo>
                    <a:lnTo>
                      <a:pt x="492125" y="661194"/>
                    </a:lnTo>
                    <a:lnTo>
                      <a:pt x="492125" y="641350"/>
                    </a:lnTo>
                    <a:lnTo>
                      <a:pt x="492521" y="634603"/>
                    </a:lnTo>
                    <a:lnTo>
                      <a:pt x="493315" y="629444"/>
                    </a:lnTo>
                    <a:lnTo>
                      <a:pt x="494505" y="621507"/>
                    </a:lnTo>
                    <a:lnTo>
                      <a:pt x="496092" y="613569"/>
                    </a:lnTo>
                    <a:lnTo>
                      <a:pt x="498472" y="606028"/>
                    </a:lnTo>
                    <a:lnTo>
                      <a:pt x="502042" y="598885"/>
                    </a:lnTo>
                    <a:lnTo>
                      <a:pt x="506009" y="591741"/>
                    </a:lnTo>
                    <a:lnTo>
                      <a:pt x="510769" y="584597"/>
                    </a:lnTo>
                    <a:lnTo>
                      <a:pt x="516323" y="578247"/>
                    </a:lnTo>
                    <a:lnTo>
                      <a:pt x="522670" y="571500"/>
                    </a:lnTo>
                    <a:lnTo>
                      <a:pt x="529414" y="565547"/>
                    </a:lnTo>
                    <a:lnTo>
                      <a:pt x="536951" y="559594"/>
                    </a:lnTo>
                    <a:lnTo>
                      <a:pt x="544885" y="553641"/>
                    </a:lnTo>
                    <a:lnTo>
                      <a:pt x="553215" y="548085"/>
                    </a:lnTo>
                    <a:lnTo>
                      <a:pt x="562339" y="542925"/>
                    </a:lnTo>
                    <a:lnTo>
                      <a:pt x="571860" y="537766"/>
                    </a:lnTo>
                    <a:lnTo>
                      <a:pt x="581777" y="533003"/>
                    </a:lnTo>
                    <a:lnTo>
                      <a:pt x="592091" y="528241"/>
                    </a:lnTo>
                    <a:lnTo>
                      <a:pt x="602801" y="523875"/>
                    </a:lnTo>
                    <a:lnTo>
                      <a:pt x="613512" y="519510"/>
                    </a:lnTo>
                    <a:lnTo>
                      <a:pt x="625016" y="515144"/>
                    </a:lnTo>
                    <a:lnTo>
                      <a:pt x="636520" y="511572"/>
                    </a:lnTo>
                    <a:lnTo>
                      <a:pt x="659925" y="504428"/>
                    </a:lnTo>
                    <a:lnTo>
                      <a:pt x="684520" y="498078"/>
                    </a:lnTo>
                    <a:lnTo>
                      <a:pt x="709115" y="492522"/>
                    </a:lnTo>
                    <a:lnTo>
                      <a:pt x="733709" y="487363"/>
                    </a:lnTo>
                    <a:lnTo>
                      <a:pt x="758701" y="483394"/>
                    </a:lnTo>
                    <a:lnTo>
                      <a:pt x="782502" y="479425"/>
                    </a:lnTo>
                    <a:lnTo>
                      <a:pt x="788056" y="479028"/>
                    </a:lnTo>
                    <a:lnTo>
                      <a:pt x="794006" y="479425"/>
                    </a:lnTo>
                    <a:lnTo>
                      <a:pt x="872948" y="770335"/>
                    </a:lnTo>
                    <a:lnTo>
                      <a:pt x="874138" y="758428"/>
                    </a:lnTo>
                    <a:lnTo>
                      <a:pt x="901510" y="559197"/>
                    </a:lnTo>
                    <a:lnTo>
                      <a:pt x="893576" y="539353"/>
                    </a:lnTo>
                    <a:lnTo>
                      <a:pt x="908650" y="513557"/>
                    </a:lnTo>
                    <a:lnTo>
                      <a:pt x="943162" y="513160"/>
                    </a:lnTo>
                    <a:lnTo>
                      <a:pt x="957443" y="539353"/>
                    </a:lnTo>
                    <a:lnTo>
                      <a:pt x="950699" y="563166"/>
                    </a:lnTo>
                    <a:lnTo>
                      <a:pt x="975294" y="773510"/>
                    </a:lnTo>
                    <a:lnTo>
                      <a:pt x="1039558" y="488950"/>
                    </a:lnTo>
                    <a:lnTo>
                      <a:pt x="1046699" y="485378"/>
                    </a:lnTo>
                    <a:lnTo>
                      <a:pt x="1052252" y="482600"/>
                    </a:lnTo>
                    <a:lnTo>
                      <a:pt x="1055823" y="480219"/>
                    </a:lnTo>
                    <a:lnTo>
                      <a:pt x="1056616" y="479822"/>
                    </a:lnTo>
                    <a:lnTo>
                      <a:pt x="1056616" y="479425"/>
                    </a:lnTo>
                    <a:lnTo>
                      <a:pt x="1068120" y="478235"/>
                    </a:lnTo>
                    <a:lnTo>
                      <a:pt x="1080417" y="477838"/>
                    </a:lnTo>
                    <a:close/>
                    <a:moveTo>
                      <a:pt x="1485107" y="451247"/>
                    </a:moveTo>
                    <a:lnTo>
                      <a:pt x="1485107" y="475853"/>
                    </a:lnTo>
                    <a:lnTo>
                      <a:pt x="1508523" y="475853"/>
                    </a:lnTo>
                    <a:lnTo>
                      <a:pt x="1508523" y="451247"/>
                    </a:lnTo>
                    <a:lnTo>
                      <a:pt x="1485107" y="451247"/>
                    </a:lnTo>
                    <a:close/>
                    <a:moveTo>
                      <a:pt x="328429" y="426244"/>
                    </a:moveTo>
                    <a:lnTo>
                      <a:pt x="328429" y="449263"/>
                    </a:lnTo>
                    <a:lnTo>
                      <a:pt x="350229" y="449263"/>
                    </a:lnTo>
                    <a:lnTo>
                      <a:pt x="350229" y="426244"/>
                    </a:lnTo>
                    <a:lnTo>
                      <a:pt x="328429" y="426244"/>
                    </a:lnTo>
                    <a:close/>
                    <a:moveTo>
                      <a:pt x="904908" y="342106"/>
                    </a:moveTo>
                    <a:lnTo>
                      <a:pt x="904908" y="371872"/>
                    </a:lnTo>
                    <a:lnTo>
                      <a:pt x="933819" y="371872"/>
                    </a:lnTo>
                    <a:lnTo>
                      <a:pt x="933819" y="342106"/>
                    </a:lnTo>
                    <a:lnTo>
                      <a:pt x="904908" y="342106"/>
                    </a:lnTo>
                    <a:close/>
                    <a:moveTo>
                      <a:pt x="1494632" y="300037"/>
                    </a:moveTo>
                    <a:lnTo>
                      <a:pt x="1489473" y="300434"/>
                    </a:lnTo>
                    <a:lnTo>
                      <a:pt x="1483123" y="301228"/>
                    </a:lnTo>
                    <a:lnTo>
                      <a:pt x="1477169" y="302419"/>
                    </a:lnTo>
                    <a:lnTo>
                      <a:pt x="1465660" y="304800"/>
                    </a:lnTo>
                    <a:lnTo>
                      <a:pt x="1460501" y="306784"/>
                    </a:lnTo>
                    <a:lnTo>
                      <a:pt x="1456532" y="307975"/>
                    </a:lnTo>
                    <a:lnTo>
                      <a:pt x="1456532" y="331391"/>
                    </a:lnTo>
                    <a:lnTo>
                      <a:pt x="1457723" y="331391"/>
                    </a:lnTo>
                    <a:lnTo>
                      <a:pt x="1460898" y="329406"/>
                    </a:lnTo>
                    <a:lnTo>
                      <a:pt x="1465263" y="327819"/>
                    </a:lnTo>
                    <a:lnTo>
                      <a:pt x="1475582" y="323453"/>
                    </a:lnTo>
                    <a:lnTo>
                      <a:pt x="1480741" y="321866"/>
                    </a:lnTo>
                    <a:lnTo>
                      <a:pt x="1486694" y="320675"/>
                    </a:lnTo>
                    <a:lnTo>
                      <a:pt x="1492648" y="319484"/>
                    </a:lnTo>
                    <a:lnTo>
                      <a:pt x="1498998" y="319484"/>
                    </a:lnTo>
                    <a:lnTo>
                      <a:pt x="1505744" y="320278"/>
                    </a:lnTo>
                    <a:lnTo>
                      <a:pt x="1511698" y="321469"/>
                    </a:lnTo>
                    <a:lnTo>
                      <a:pt x="1517254" y="323056"/>
                    </a:lnTo>
                    <a:lnTo>
                      <a:pt x="1519635" y="324644"/>
                    </a:lnTo>
                    <a:lnTo>
                      <a:pt x="1521619" y="325834"/>
                    </a:lnTo>
                    <a:lnTo>
                      <a:pt x="1524001" y="327819"/>
                    </a:lnTo>
                    <a:lnTo>
                      <a:pt x="1525588" y="329803"/>
                    </a:lnTo>
                    <a:lnTo>
                      <a:pt x="1527176" y="331787"/>
                    </a:lnTo>
                    <a:lnTo>
                      <a:pt x="1528366" y="334169"/>
                    </a:lnTo>
                    <a:lnTo>
                      <a:pt x="1529160" y="336550"/>
                    </a:lnTo>
                    <a:lnTo>
                      <a:pt x="1530351" y="339328"/>
                    </a:lnTo>
                    <a:lnTo>
                      <a:pt x="1530748" y="342503"/>
                    </a:lnTo>
                    <a:lnTo>
                      <a:pt x="1530748" y="345281"/>
                    </a:lnTo>
                    <a:lnTo>
                      <a:pt x="1530351" y="350441"/>
                    </a:lnTo>
                    <a:lnTo>
                      <a:pt x="1529954" y="354806"/>
                    </a:lnTo>
                    <a:lnTo>
                      <a:pt x="1528366" y="358378"/>
                    </a:lnTo>
                    <a:lnTo>
                      <a:pt x="1526779" y="361950"/>
                    </a:lnTo>
                    <a:lnTo>
                      <a:pt x="1524794" y="365125"/>
                    </a:lnTo>
                    <a:lnTo>
                      <a:pt x="1522413" y="368300"/>
                    </a:lnTo>
                    <a:lnTo>
                      <a:pt x="1519635" y="371475"/>
                    </a:lnTo>
                    <a:lnTo>
                      <a:pt x="1516857" y="374650"/>
                    </a:lnTo>
                    <a:lnTo>
                      <a:pt x="1513285" y="377031"/>
                    </a:lnTo>
                    <a:lnTo>
                      <a:pt x="1510110" y="379413"/>
                    </a:lnTo>
                    <a:lnTo>
                      <a:pt x="1502569" y="384572"/>
                    </a:lnTo>
                    <a:lnTo>
                      <a:pt x="1485901" y="393700"/>
                    </a:lnTo>
                    <a:lnTo>
                      <a:pt x="1485901" y="429419"/>
                    </a:lnTo>
                    <a:lnTo>
                      <a:pt x="1506538" y="429419"/>
                    </a:lnTo>
                    <a:lnTo>
                      <a:pt x="1506538" y="403225"/>
                    </a:lnTo>
                    <a:lnTo>
                      <a:pt x="1515666" y="397669"/>
                    </a:lnTo>
                    <a:lnTo>
                      <a:pt x="1524794" y="392113"/>
                    </a:lnTo>
                    <a:lnTo>
                      <a:pt x="1532732" y="386159"/>
                    </a:lnTo>
                    <a:lnTo>
                      <a:pt x="1539479" y="379413"/>
                    </a:lnTo>
                    <a:lnTo>
                      <a:pt x="1542654" y="376238"/>
                    </a:lnTo>
                    <a:lnTo>
                      <a:pt x="1545432" y="372269"/>
                    </a:lnTo>
                    <a:lnTo>
                      <a:pt x="1547813" y="368300"/>
                    </a:lnTo>
                    <a:lnTo>
                      <a:pt x="1550194" y="363934"/>
                    </a:lnTo>
                    <a:lnTo>
                      <a:pt x="1552179" y="359172"/>
                    </a:lnTo>
                    <a:lnTo>
                      <a:pt x="1553369" y="354806"/>
                    </a:lnTo>
                    <a:lnTo>
                      <a:pt x="1553766" y="349250"/>
                    </a:lnTo>
                    <a:lnTo>
                      <a:pt x="1554163" y="343694"/>
                    </a:lnTo>
                    <a:lnTo>
                      <a:pt x="1553766" y="338931"/>
                    </a:lnTo>
                    <a:lnTo>
                      <a:pt x="1553369" y="334566"/>
                    </a:lnTo>
                    <a:lnTo>
                      <a:pt x="1552179" y="330200"/>
                    </a:lnTo>
                    <a:lnTo>
                      <a:pt x="1550591" y="325834"/>
                    </a:lnTo>
                    <a:lnTo>
                      <a:pt x="1548607" y="322262"/>
                    </a:lnTo>
                    <a:lnTo>
                      <a:pt x="1546226" y="318294"/>
                    </a:lnTo>
                    <a:lnTo>
                      <a:pt x="1543448" y="315119"/>
                    </a:lnTo>
                    <a:lnTo>
                      <a:pt x="1539876" y="311944"/>
                    </a:lnTo>
                    <a:lnTo>
                      <a:pt x="1535907" y="309166"/>
                    </a:lnTo>
                    <a:lnTo>
                      <a:pt x="1531938" y="306784"/>
                    </a:lnTo>
                    <a:lnTo>
                      <a:pt x="1527573" y="304403"/>
                    </a:lnTo>
                    <a:lnTo>
                      <a:pt x="1522413" y="302816"/>
                    </a:lnTo>
                    <a:lnTo>
                      <a:pt x="1517651" y="301625"/>
                    </a:lnTo>
                    <a:lnTo>
                      <a:pt x="1512491" y="300831"/>
                    </a:lnTo>
                    <a:lnTo>
                      <a:pt x="1506538" y="300037"/>
                    </a:lnTo>
                    <a:lnTo>
                      <a:pt x="1500585" y="300037"/>
                    </a:lnTo>
                    <a:lnTo>
                      <a:pt x="1494632" y="300037"/>
                    </a:lnTo>
                    <a:close/>
                    <a:moveTo>
                      <a:pt x="342698" y="286941"/>
                    </a:moveTo>
                    <a:lnTo>
                      <a:pt x="337545" y="287337"/>
                    </a:lnTo>
                    <a:lnTo>
                      <a:pt x="332393" y="287734"/>
                    </a:lnTo>
                    <a:lnTo>
                      <a:pt x="321295" y="289322"/>
                    </a:lnTo>
                    <a:lnTo>
                      <a:pt x="310593" y="291703"/>
                    </a:lnTo>
                    <a:lnTo>
                      <a:pt x="302270" y="294481"/>
                    </a:lnTo>
                    <a:lnTo>
                      <a:pt x="302270" y="316309"/>
                    </a:lnTo>
                    <a:lnTo>
                      <a:pt x="303063" y="316309"/>
                    </a:lnTo>
                    <a:lnTo>
                      <a:pt x="306630" y="314325"/>
                    </a:lnTo>
                    <a:lnTo>
                      <a:pt x="310197" y="312341"/>
                    </a:lnTo>
                    <a:lnTo>
                      <a:pt x="319709" y="308769"/>
                    </a:lnTo>
                    <a:lnTo>
                      <a:pt x="324862" y="307181"/>
                    </a:lnTo>
                    <a:lnTo>
                      <a:pt x="330015" y="305991"/>
                    </a:lnTo>
                    <a:lnTo>
                      <a:pt x="335564" y="305197"/>
                    </a:lnTo>
                    <a:lnTo>
                      <a:pt x="341509" y="305197"/>
                    </a:lnTo>
                    <a:lnTo>
                      <a:pt x="347454" y="305197"/>
                    </a:lnTo>
                    <a:lnTo>
                      <a:pt x="353003" y="306784"/>
                    </a:lnTo>
                    <a:lnTo>
                      <a:pt x="357759" y="308372"/>
                    </a:lnTo>
                    <a:lnTo>
                      <a:pt x="362516" y="311150"/>
                    </a:lnTo>
                    <a:lnTo>
                      <a:pt x="364101" y="312341"/>
                    </a:lnTo>
                    <a:lnTo>
                      <a:pt x="366083" y="314722"/>
                    </a:lnTo>
                    <a:lnTo>
                      <a:pt x="367272" y="316309"/>
                    </a:lnTo>
                    <a:lnTo>
                      <a:pt x="368461" y="318294"/>
                    </a:lnTo>
                    <a:lnTo>
                      <a:pt x="369254" y="321072"/>
                    </a:lnTo>
                    <a:lnTo>
                      <a:pt x="370046" y="323453"/>
                    </a:lnTo>
                    <a:lnTo>
                      <a:pt x="370443" y="325834"/>
                    </a:lnTo>
                    <a:lnTo>
                      <a:pt x="370443" y="329009"/>
                    </a:lnTo>
                    <a:lnTo>
                      <a:pt x="370046" y="333772"/>
                    </a:lnTo>
                    <a:lnTo>
                      <a:pt x="369650" y="337344"/>
                    </a:lnTo>
                    <a:lnTo>
                      <a:pt x="368461" y="341312"/>
                    </a:lnTo>
                    <a:lnTo>
                      <a:pt x="367272" y="344091"/>
                    </a:lnTo>
                    <a:lnTo>
                      <a:pt x="365290" y="347266"/>
                    </a:lnTo>
                    <a:lnTo>
                      <a:pt x="362912" y="350044"/>
                    </a:lnTo>
                    <a:lnTo>
                      <a:pt x="360534" y="352822"/>
                    </a:lnTo>
                    <a:lnTo>
                      <a:pt x="357363" y="355600"/>
                    </a:lnTo>
                    <a:lnTo>
                      <a:pt x="351814" y="360759"/>
                    </a:lnTo>
                    <a:lnTo>
                      <a:pt x="344283" y="365125"/>
                    </a:lnTo>
                    <a:lnTo>
                      <a:pt x="329222" y="373459"/>
                    </a:lnTo>
                    <a:lnTo>
                      <a:pt x="329222" y="406400"/>
                    </a:lnTo>
                    <a:lnTo>
                      <a:pt x="348643" y="406400"/>
                    </a:lnTo>
                    <a:lnTo>
                      <a:pt x="348643" y="382588"/>
                    </a:lnTo>
                    <a:lnTo>
                      <a:pt x="356967" y="377428"/>
                    </a:lnTo>
                    <a:lnTo>
                      <a:pt x="365290" y="371872"/>
                    </a:lnTo>
                    <a:lnTo>
                      <a:pt x="372424" y="366316"/>
                    </a:lnTo>
                    <a:lnTo>
                      <a:pt x="378370" y="360759"/>
                    </a:lnTo>
                    <a:lnTo>
                      <a:pt x="381541" y="357188"/>
                    </a:lnTo>
                    <a:lnTo>
                      <a:pt x="384315" y="354013"/>
                    </a:lnTo>
                    <a:lnTo>
                      <a:pt x="386693" y="350044"/>
                    </a:lnTo>
                    <a:lnTo>
                      <a:pt x="388675" y="346075"/>
                    </a:lnTo>
                    <a:lnTo>
                      <a:pt x="390260" y="342106"/>
                    </a:lnTo>
                    <a:lnTo>
                      <a:pt x="391053" y="337344"/>
                    </a:lnTo>
                    <a:lnTo>
                      <a:pt x="391846" y="332581"/>
                    </a:lnTo>
                    <a:lnTo>
                      <a:pt x="392638" y="327819"/>
                    </a:lnTo>
                    <a:lnTo>
                      <a:pt x="391846" y="323056"/>
                    </a:lnTo>
                    <a:lnTo>
                      <a:pt x="391449" y="318691"/>
                    </a:lnTo>
                    <a:lnTo>
                      <a:pt x="390260" y="314722"/>
                    </a:lnTo>
                    <a:lnTo>
                      <a:pt x="389071" y="310753"/>
                    </a:lnTo>
                    <a:lnTo>
                      <a:pt x="387089" y="307578"/>
                    </a:lnTo>
                    <a:lnTo>
                      <a:pt x="384711" y="304006"/>
                    </a:lnTo>
                    <a:lnTo>
                      <a:pt x="381937" y="301228"/>
                    </a:lnTo>
                    <a:lnTo>
                      <a:pt x="379162" y="298053"/>
                    </a:lnTo>
                    <a:lnTo>
                      <a:pt x="375595" y="295672"/>
                    </a:lnTo>
                    <a:lnTo>
                      <a:pt x="372028" y="293291"/>
                    </a:lnTo>
                    <a:lnTo>
                      <a:pt x="367668" y="291306"/>
                    </a:lnTo>
                    <a:lnTo>
                      <a:pt x="363308" y="289719"/>
                    </a:lnTo>
                    <a:lnTo>
                      <a:pt x="358948" y="288528"/>
                    </a:lnTo>
                    <a:lnTo>
                      <a:pt x="353796" y="287734"/>
                    </a:lnTo>
                    <a:lnTo>
                      <a:pt x="348247" y="287337"/>
                    </a:lnTo>
                    <a:lnTo>
                      <a:pt x="342698" y="286941"/>
                    </a:lnTo>
                    <a:close/>
                    <a:moveTo>
                      <a:pt x="1500585" y="158750"/>
                    </a:moveTo>
                    <a:lnTo>
                      <a:pt x="1511301" y="159147"/>
                    </a:lnTo>
                    <a:lnTo>
                      <a:pt x="1521223" y="159940"/>
                    </a:lnTo>
                    <a:lnTo>
                      <a:pt x="1531541" y="161528"/>
                    </a:lnTo>
                    <a:lnTo>
                      <a:pt x="1540669" y="163115"/>
                    </a:lnTo>
                    <a:lnTo>
                      <a:pt x="1550194" y="165894"/>
                    </a:lnTo>
                    <a:lnTo>
                      <a:pt x="1558529" y="168275"/>
                    </a:lnTo>
                    <a:lnTo>
                      <a:pt x="1566863" y="171450"/>
                    </a:lnTo>
                    <a:lnTo>
                      <a:pt x="1574404" y="174228"/>
                    </a:lnTo>
                    <a:lnTo>
                      <a:pt x="1581548" y="177403"/>
                    </a:lnTo>
                    <a:lnTo>
                      <a:pt x="1588294" y="180975"/>
                    </a:lnTo>
                    <a:lnTo>
                      <a:pt x="1595041" y="184150"/>
                    </a:lnTo>
                    <a:lnTo>
                      <a:pt x="1606154" y="191690"/>
                    </a:lnTo>
                    <a:lnTo>
                      <a:pt x="1615679" y="198437"/>
                    </a:lnTo>
                    <a:lnTo>
                      <a:pt x="1622823" y="203994"/>
                    </a:lnTo>
                    <a:lnTo>
                      <a:pt x="1628379" y="208756"/>
                    </a:lnTo>
                    <a:lnTo>
                      <a:pt x="1632744" y="213122"/>
                    </a:lnTo>
                    <a:lnTo>
                      <a:pt x="1631554" y="216297"/>
                    </a:lnTo>
                    <a:lnTo>
                      <a:pt x="1629173" y="219869"/>
                    </a:lnTo>
                    <a:lnTo>
                      <a:pt x="1626791" y="224234"/>
                    </a:lnTo>
                    <a:lnTo>
                      <a:pt x="1623219" y="229394"/>
                    </a:lnTo>
                    <a:lnTo>
                      <a:pt x="1619251" y="234950"/>
                    </a:lnTo>
                    <a:lnTo>
                      <a:pt x="1614091" y="240903"/>
                    </a:lnTo>
                    <a:lnTo>
                      <a:pt x="1607741" y="246459"/>
                    </a:lnTo>
                    <a:lnTo>
                      <a:pt x="1604566" y="248840"/>
                    </a:lnTo>
                    <a:lnTo>
                      <a:pt x="1600994" y="251222"/>
                    </a:lnTo>
                    <a:lnTo>
                      <a:pt x="1597423" y="253603"/>
                    </a:lnTo>
                    <a:lnTo>
                      <a:pt x="1593057" y="255587"/>
                    </a:lnTo>
                    <a:lnTo>
                      <a:pt x="1588691" y="257175"/>
                    </a:lnTo>
                    <a:lnTo>
                      <a:pt x="1584723" y="258762"/>
                    </a:lnTo>
                    <a:lnTo>
                      <a:pt x="1579563" y="259953"/>
                    </a:lnTo>
                    <a:lnTo>
                      <a:pt x="1574801" y="260747"/>
                    </a:lnTo>
                    <a:lnTo>
                      <a:pt x="1569244" y="261144"/>
                    </a:lnTo>
                    <a:lnTo>
                      <a:pt x="1564085" y="261144"/>
                    </a:lnTo>
                    <a:lnTo>
                      <a:pt x="1558529" y="260747"/>
                    </a:lnTo>
                    <a:lnTo>
                      <a:pt x="1552179" y="259953"/>
                    </a:lnTo>
                    <a:lnTo>
                      <a:pt x="1545829" y="257969"/>
                    </a:lnTo>
                    <a:lnTo>
                      <a:pt x="1539479" y="255984"/>
                    </a:lnTo>
                    <a:lnTo>
                      <a:pt x="1532732" y="253603"/>
                    </a:lnTo>
                    <a:lnTo>
                      <a:pt x="1525588" y="250031"/>
                    </a:lnTo>
                    <a:lnTo>
                      <a:pt x="1517651" y="246062"/>
                    </a:lnTo>
                    <a:lnTo>
                      <a:pt x="1509316" y="242490"/>
                    </a:lnTo>
                    <a:lnTo>
                      <a:pt x="1542654" y="258762"/>
                    </a:lnTo>
                    <a:lnTo>
                      <a:pt x="1558926" y="266303"/>
                    </a:lnTo>
                    <a:lnTo>
                      <a:pt x="1566069" y="269081"/>
                    </a:lnTo>
                    <a:lnTo>
                      <a:pt x="1573610" y="271462"/>
                    </a:lnTo>
                    <a:lnTo>
                      <a:pt x="1580754" y="273844"/>
                    </a:lnTo>
                    <a:lnTo>
                      <a:pt x="1587501" y="275431"/>
                    </a:lnTo>
                    <a:lnTo>
                      <a:pt x="1593851" y="276622"/>
                    </a:lnTo>
                    <a:lnTo>
                      <a:pt x="1599804" y="277019"/>
                    </a:lnTo>
                    <a:lnTo>
                      <a:pt x="1605757" y="276622"/>
                    </a:lnTo>
                    <a:lnTo>
                      <a:pt x="1611313" y="275431"/>
                    </a:lnTo>
                    <a:lnTo>
                      <a:pt x="1615679" y="273844"/>
                    </a:lnTo>
                    <a:lnTo>
                      <a:pt x="1618457" y="271859"/>
                    </a:lnTo>
                    <a:lnTo>
                      <a:pt x="1620441" y="270669"/>
                    </a:lnTo>
                    <a:lnTo>
                      <a:pt x="1621632" y="282178"/>
                    </a:lnTo>
                    <a:lnTo>
                      <a:pt x="1622029" y="292497"/>
                    </a:lnTo>
                    <a:lnTo>
                      <a:pt x="1621632" y="302419"/>
                    </a:lnTo>
                    <a:lnTo>
                      <a:pt x="1621235" y="311944"/>
                    </a:lnTo>
                    <a:lnTo>
                      <a:pt x="1622823" y="310356"/>
                    </a:lnTo>
                    <a:lnTo>
                      <a:pt x="1623616" y="309959"/>
                    </a:lnTo>
                    <a:lnTo>
                      <a:pt x="1625204" y="309562"/>
                    </a:lnTo>
                    <a:lnTo>
                      <a:pt x="1626394" y="309959"/>
                    </a:lnTo>
                    <a:lnTo>
                      <a:pt x="1627188" y="310753"/>
                    </a:lnTo>
                    <a:lnTo>
                      <a:pt x="1628379" y="311944"/>
                    </a:lnTo>
                    <a:lnTo>
                      <a:pt x="1629569" y="313928"/>
                    </a:lnTo>
                    <a:lnTo>
                      <a:pt x="1631951" y="317897"/>
                    </a:lnTo>
                    <a:lnTo>
                      <a:pt x="1633538" y="323850"/>
                    </a:lnTo>
                    <a:lnTo>
                      <a:pt x="1634729" y="331391"/>
                    </a:lnTo>
                    <a:lnTo>
                      <a:pt x="1635919" y="339328"/>
                    </a:lnTo>
                    <a:lnTo>
                      <a:pt x="1636316" y="348853"/>
                    </a:lnTo>
                    <a:lnTo>
                      <a:pt x="1636713" y="358775"/>
                    </a:lnTo>
                    <a:lnTo>
                      <a:pt x="1636316" y="368697"/>
                    </a:lnTo>
                    <a:lnTo>
                      <a:pt x="1635919" y="377825"/>
                    </a:lnTo>
                    <a:lnTo>
                      <a:pt x="1634729" y="385763"/>
                    </a:lnTo>
                    <a:lnTo>
                      <a:pt x="1633538" y="393303"/>
                    </a:lnTo>
                    <a:lnTo>
                      <a:pt x="1631951" y="399256"/>
                    </a:lnTo>
                    <a:lnTo>
                      <a:pt x="1629569" y="404019"/>
                    </a:lnTo>
                    <a:lnTo>
                      <a:pt x="1628379" y="405209"/>
                    </a:lnTo>
                    <a:lnTo>
                      <a:pt x="1627188" y="406400"/>
                    </a:lnTo>
                    <a:lnTo>
                      <a:pt x="1626394" y="407194"/>
                    </a:lnTo>
                    <a:lnTo>
                      <a:pt x="1625204" y="407591"/>
                    </a:lnTo>
                    <a:lnTo>
                      <a:pt x="1623616" y="407194"/>
                    </a:lnTo>
                    <a:lnTo>
                      <a:pt x="1622426" y="406400"/>
                    </a:lnTo>
                    <a:lnTo>
                      <a:pt x="1621235" y="405209"/>
                    </a:lnTo>
                    <a:lnTo>
                      <a:pt x="1620044" y="403622"/>
                    </a:lnTo>
                    <a:lnTo>
                      <a:pt x="1618060" y="398463"/>
                    </a:lnTo>
                    <a:lnTo>
                      <a:pt x="1616076" y="392113"/>
                    </a:lnTo>
                    <a:lnTo>
                      <a:pt x="1614885" y="400447"/>
                    </a:lnTo>
                    <a:lnTo>
                      <a:pt x="1613694" y="409178"/>
                    </a:lnTo>
                    <a:lnTo>
                      <a:pt x="1612107" y="417116"/>
                    </a:lnTo>
                    <a:lnTo>
                      <a:pt x="1609726" y="425053"/>
                    </a:lnTo>
                    <a:lnTo>
                      <a:pt x="1607344" y="432594"/>
                    </a:lnTo>
                    <a:lnTo>
                      <a:pt x="1604963" y="440135"/>
                    </a:lnTo>
                    <a:lnTo>
                      <a:pt x="1601788" y="447278"/>
                    </a:lnTo>
                    <a:lnTo>
                      <a:pt x="1599010" y="454025"/>
                    </a:lnTo>
                    <a:lnTo>
                      <a:pt x="1595438" y="460772"/>
                    </a:lnTo>
                    <a:lnTo>
                      <a:pt x="1592263" y="467519"/>
                    </a:lnTo>
                    <a:lnTo>
                      <a:pt x="1588294" y="473869"/>
                    </a:lnTo>
                    <a:lnTo>
                      <a:pt x="1584326" y="479822"/>
                    </a:lnTo>
                    <a:lnTo>
                      <a:pt x="1579960" y="485775"/>
                    </a:lnTo>
                    <a:lnTo>
                      <a:pt x="1575594" y="491331"/>
                    </a:lnTo>
                    <a:lnTo>
                      <a:pt x="1571626" y="496491"/>
                    </a:lnTo>
                    <a:lnTo>
                      <a:pt x="1566863" y="501253"/>
                    </a:lnTo>
                    <a:lnTo>
                      <a:pt x="1562101" y="506016"/>
                    </a:lnTo>
                    <a:lnTo>
                      <a:pt x="1557735" y="510778"/>
                    </a:lnTo>
                    <a:lnTo>
                      <a:pt x="1552576" y="514747"/>
                    </a:lnTo>
                    <a:lnTo>
                      <a:pt x="1547416" y="518716"/>
                    </a:lnTo>
                    <a:lnTo>
                      <a:pt x="1542257" y="521891"/>
                    </a:lnTo>
                    <a:lnTo>
                      <a:pt x="1537494" y="525463"/>
                    </a:lnTo>
                    <a:lnTo>
                      <a:pt x="1532335" y="528241"/>
                    </a:lnTo>
                    <a:lnTo>
                      <a:pt x="1527176" y="531416"/>
                    </a:lnTo>
                    <a:lnTo>
                      <a:pt x="1522016" y="533400"/>
                    </a:lnTo>
                    <a:lnTo>
                      <a:pt x="1517254" y="535385"/>
                    </a:lnTo>
                    <a:lnTo>
                      <a:pt x="1512094" y="537766"/>
                    </a:lnTo>
                    <a:lnTo>
                      <a:pt x="1506935" y="538957"/>
                    </a:lnTo>
                    <a:lnTo>
                      <a:pt x="1502569" y="540147"/>
                    </a:lnTo>
                    <a:lnTo>
                      <a:pt x="1497410" y="540941"/>
                    </a:lnTo>
                    <a:lnTo>
                      <a:pt x="1492648" y="541338"/>
                    </a:lnTo>
                    <a:lnTo>
                      <a:pt x="1487488" y="541338"/>
                    </a:lnTo>
                    <a:lnTo>
                      <a:pt x="1483916" y="541338"/>
                    </a:lnTo>
                    <a:lnTo>
                      <a:pt x="1479948" y="540941"/>
                    </a:lnTo>
                    <a:lnTo>
                      <a:pt x="1475979" y="540147"/>
                    </a:lnTo>
                    <a:lnTo>
                      <a:pt x="1471613" y="538957"/>
                    </a:lnTo>
                    <a:lnTo>
                      <a:pt x="1466851" y="537369"/>
                    </a:lnTo>
                    <a:lnTo>
                      <a:pt x="1462485" y="535385"/>
                    </a:lnTo>
                    <a:lnTo>
                      <a:pt x="1452960" y="531019"/>
                    </a:lnTo>
                    <a:lnTo>
                      <a:pt x="1443435" y="525066"/>
                    </a:lnTo>
                    <a:lnTo>
                      <a:pt x="1433513" y="517922"/>
                    </a:lnTo>
                    <a:lnTo>
                      <a:pt x="1423988" y="509985"/>
                    </a:lnTo>
                    <a:lnTo>
                      <a:pt x="1414066" y="500460"/>
                    </a:lnTo>
                    <a:lnTo>
                      <a:pt x="1404938" y="490538"/>
                    </a:lnTo>
                    <a:lnTo>
                      <a:pt x="1395810" y="479425"/>
                    </a:lnTo>
                    <a:lnTo>
                      <a:pt x="1386682" y="467519"/>
                    </a:lnTo>
                    <a:lnTo>
                      <a:pt x="1378744" y="454819"/>
                    </a:lnTo>
                    <a:lnTo>
                      <a:pt x="1375173" y="448072"/>
                    </a:lnTo>
                    <a:lnTo>
                      <a:pt x="1371601" y="441325"/>
                    </a:lnTo>
                    <a:lnTo>
                      <a:pt x="1368426" y="434578"/>
                    </a:lnTo>
                    <a:lnTo>
                      <a:pt x="1364854" y="427434"/>
                    </a:lnTo>
                    <a:lnTo>
                      <a:pt x="1362076" y="420291"/>
                    </a:lnTo>
                    <a:lnTo>
                      <a:pt x="1359298" y="412750"/>
                    </a:lnTo>
                    <a:lnTo>
                      <a:pt x="1356916" y="405209"/>
                    </a:lnTo>
                    <a:lnTo>
                      <a:pt x="1354932" y="397669"/>
                    </a:lnTo>
                    <a:lnTo>
                      <a:pt x="1352948" y="402828"/>
                    </a:lnTo>
                    <a:lnTo>
                      <a:pt x="1350963" y="406400"/>
                    </a:lnTo>
                    <a:lnTo>
                      <a:pt x="1350169" y="408384"/>
                    </a:lnTo>
                    <a:lnTo>
                      <a:pt x="1349376" y="409178"/>
                    </a:lnTo>
                    <a:lnTo>
                      <a:pt x="1348185" y="409972"/>
                    </a:lnTo>
                    <a:lnTo>
                      <a:pt x="1346994" y="409972"/>
                    </a:lnTo>
                    <a:lnTo>
                      <a:pt x="1345407" y="409972"/>
                    </a:lnTo>
                    <a:lnTo>
                      <a:pt x="1344613" y="409178"/>
                    </a:lnTo>
                    <a:lnTo>
                      <a:pt x="1343423" y="407591"/>
                    </a:lnTo>
                    <a:lnTo>
                      <a:pt x="1342232" y="406003"/>
                    </a:lnTo>
                    <a:lnTo>
                      <a:pt x="1340248" y="401638"/>
                    </a:lnTo>
                    <a:lnTo>
                      <a:pt x="1338263" y="395684"/>
                    </a:lnTo>
                    <a:lnTo>
                      <a:pt x="1337073" y="388541"/>
                    </a:lnTo>
                    <a:lnTo>
                      <a:pt x="1335882" y="379809"/>
                    </a:lnTo>
                    <a:lnTo>
                      <a:pt x="1335088" y="371078"/>
                    </a:lnTo>
                    <a:lnTo>
                      <a:pt x="1335088" y="361156"/>
                    </a:lnTo>
                    <a:lnTo>
                      <a:pt x="1335088" y="351234"/>
                    </a:lnTo>
                    <a:lnTo>
                      <a:pt x="1335882" y="342106"/>
                    </a:lnTo>
                    <a:lnTo>
                      <a:pt x="1337073" y="333772"/>
                    </a:lnTo>
                    <a:lnTo>
                      <a:pt x="1338263" y="326231"/>
                    </a:lnTo>
                    <a:lnTo>
                      <a:pt x="1340248" y="320675"/>
                    </a:lnTo>
                    <a:lnTo>
                      <a:pt x="1342232" y="315912"/>
                    </a:lnTo>
                    <a:lnTo>
                      <a:pt x="1343423" y="314325"/>
                    </a:lnTo>
                    <a:lnTo>
                      <a:pt x="1344613" y="312737"/>
                    </a:lnTo>
                    <a:lnTo>
                      <a:pt x="1345407" y="312341"/>
                    </a:lnTo>
                    <a:lnTo>
                      <a:pt x="1346994" y="311944"/>
                    </a:lnTo>
                    <a:lnTo>
                      <a:pt x="1347788" y="311944"/>
                    </a:lnTo>
                    <a:lnTo>
                      <a:pt x="1348582" y="312341"/>
                    </a:lnTo>
                    <a:lnTo>
                      <a:pt x="1348979" y="300037"/>
                    </a:lnTo>
                    <a:lnTo>
                      <a:pt x="1349773" y="294084"/>
                    </a:lnTo>
                    <a:lnTo>
                      <a:pt x="1350566" y="288528"/>
                    </a:lnTo>
                    <a:lnTo>
                      <a:pt x="1350169" y="281781"/>
                    </a:lnTo>
                    <a:lnTo>
                      <a:pt x="1349773" y="275431"/>
                    </a:lnTo>
                    <a:lnTo>
                      <a:pt x="1349773" y="269081"/>
                    </a:lnTo>
                    <a:lnTo>
                      <a:pt x="1350169" y="263525"/>
                    </a:lnTo>
                    <a:lnTo>
                      <a:pt x="1350566" y="257969"/>
                    </a:lnTo>
                    <a:lnTo>
                      <a:pt x="1351360" y="253206"/>
                    </a:lnTo>
                    <a:lnTo>
                      <a:pt x="1352154" y="248444"/>
                    </a:lnTo>
                    <a:lnTo>
                      <a:pt x="1353741" y="243681"/>
                    </a:lnTo>
                    <a:lnTo>
                      <a:pt x="1355329" y="240109"/>
                    </a:lnTo>
                    <a:lnTo>
                      <a:pt x="1356916" y="236140"/>
                    </a:lnTo>
                    <a:lnTo>
                      <a:pt x="1358901" y="232569"/>
                    </a:lnTo>
                    <a:lnTo>
                      <a:pt x="1361282" y="229394"/>
                    </a:lnTo>
                    <a:lnTo>
                      <a:pt x="1363663" y="226615"/>
                    </a:lnTo>
                    <a:lnTo>
                      <a:pt x="1366044" y="223837"/>
                    </a:lnTo>
                    <a:lnTo>
                      <a:pt x="1369219" y="221456"/>
                    </a:lnTo>
                    <a:lnTo>
                      <a:pt x="1371998" y="219472"/>
                    </a:lnTo>
                    <a:lnTo>
                      <a:pt x="1358504" y="219869"/>
                    </a:lnTo>
                    <a:lnTo>
                      <a:pt x="1348582" y="219869"/>
                    </a:lnTo>
                    <a:lnTo>
                      <a:pt x="1339454" y="220662"/>
                    </a:lnTo>
                    <a:lnTo>
                      <a:pt x="1345407" y="217090"/>
                    </a:lnTo>
                    <a:lnTo>
                      <a:pt x="1351757" y="213122"/>
                    </a:lnTo>
                    <a:lnTo>
                      <a:pt x="1358107" y="208756"/>
                    </a:lnTo>
                    <a:lnTo>
                      <a:pt x="1364457" y="203597"/>
                    </a:lnTo>
                    <a:lnTo>
                      <a:pt x="1376760" y="194865"/>
                    </a:lnTo>
                    <a:lnTo>
                      <a:pt x="1382316" y="190897"/>
                    </a:lnTo>
                    <a:lnTo>
                      <a:pt x="1387476" y="187722"/>
                    </a:lnTo>
                    <a:lnTo>
                      <a:pt x="1401763" y="180975"/>
                    </a:lnTo>
                    <a:lnTo>
                      <a:pt x="1415257" y="175022"/>
                    </a:lnTo>
                    <a:lnTo>
                      <a:pt x="1428751" y="170259"/>
                    </a:lnTo>
                    <a:lnTo>
                      <a:pt x="1441054" y="166687"/>
                    </a:lnTo>
                    <a:lnTo>
                      <a:pt x="1453754" y="163115"/>
                    </a:lnTo>
                    <a:lnTo>
                      <a:pt x="1466057" y="161131"/>
                    </a:lnTo>
                    <a:lnTo>
                      <a:pt x="1477963" y="159544"/>
                    </a:lnTo>
                    <a:lnTo>
                      <a:pt x="1489473" y="159147"/>
                    </a:lnTo>
                    <a:lnTo>
                      <a:pt x="1500585" y="158750"/>
                    </a:lnTo>
                    <a:close/>
                    <a:moveTo>
                      <a:pt x="354192" y="158750"/>
                    </a:moveTo>
                    <a:lnTo>
                      <a:pt x="365290" y="159147"/>
                    </a:lnTo>
                    <a:lnTo>
                      <a:pt x="375199" y="159940"/>
                    </a:lnTo>
                    <a:lnTo>
                      <a:pt x="385108" y="161528"/>
                    </a:lnTo>
                    <a:lnTo>
                      <a:pt x="394620" y="163115"/>
                    </a:lnTo>
                    <a:lnTo>
                      <a:pt x="403340" y="165894"/>
                    </a:lnTo>
                    <a:lnTo>
                      <a:pt x="412060" y="168275"/>
                    </a:lnTo>
                    <a:lnTo>
                      <a:pt x="420383" y="171450"/>
                    </a:lnTo>
                    <a:lnTo>
                      <a:pt x="428310" y="174228"/>
                    </a:lnTo>
                    <a:lnTo>
                      <a:pt x="435445" y="177403"/>
                    </a:lnTo>
                    <a:lnTo>
                      <a:pt x="442183" y="180975"/>
                    </a:lnTo>
                    <a:lnTo>
                      <a:pt x="448524" y="184150"/>
                    </a:lnTo>
                    <a:lnTo>
                      <a:pt x="460019" y="191690"/>
                    </a:lnTo>
                    <a:lnTo>
                      <a:pt x="469135" y="198437"/>
                    </a:lnTo>
                    <a:lnTo>
                      <a:pt x="476665" y="203994"/>
                    </a:lnTo>
                    <a:lnTo>
                      <a:pt x="482214" y="208756"/>
                    </a:lnTo>
                    <a:lnTo>
                      <a:pt x="486178" y="213122"/>
                    </a:lnTo>
                    <a:lnTo>
                      <a:pt x="484592" y="216297"/>
                    </a:lnTo>
                    <a:lnTo>
                      <a:pt x="483007" y="219869"/>
                    </a:lnTo>
                    <a:lnTo>
                      <a:pt x="480629" y="224234"/>
                    </a:lnTo>
                    <a:lnTo>
                      <a:pt x="477062" y="229394"/>
                    </a:lnTo>
                    <a:lnTo>
                      <a:pt x="472306" y="234950"/>
                    </a:lnTo>
                    <a:lnTo>
                      <a:pt x="467549" y="240903"/>
                    </a:lnTo>
                    <a:lnTo>
                      <a:pt x="461604" y="246459"/>
                    </a:lnTo>
                    <a:lnTo>
                      <a:pt x="458037" y="248840"/>
                    </a:lnTo>
                    <a:lnTo>
                      <a:pt x="454866" y="251222"/>
                    </a:lnTo>
                    <a:lnTo>
                      <a:pt x="450902" y="253603"/>
                    </a:lnTo>
                    <a:lnTo>
                      <a:pt x="446939" y="255587"/>
                    </a:lnTo>
                    <a:lnTo>
                      <a:pt x="442579" y="257175"/>
                    </a:lnTo>
                    <a:lnTo>
                      <a:pt x="437823" y="258762"/>
                    </a:lnTo>
                    <a:lnTo>
                      <a:pt x="433463" y="259953"/>
                    </a:lnTo>
                    <a:lnTo>
                      <a:pt x="428310" y="260747"/>
                    </a:lnTo>
                    <a:lnTo>
                      <a:pt x="423158" y="261144"/>
                    </a:lnTo>
                    <a:lnTo>
                      <a:pt x="417609" y="261144"/>
                    </a:lnTo>
                    <a:lnTo>
                      <a:pt x="411663" y="260747"/>
                    </a:lnTo>
                    <a:lnTo>
                      <a:pt x="406114" y="259953"/>
                    </a:lnTo>
                    <a:lnTo>
                      <a:pt x="399773" y="257969"/>
                    </a:lnTo>
                    <a:lnTo>
                      <a:pt x="393431" y="255984"/>
                    </a:lnTo>
                    <a:lnTo>
                      <a:pt x="386693" y="253603"/>
                    </a:lnTo>
                    <a:lnTo>
                      <a:pt x="379559" y="250031"/>
                    </a:lnTo>
                    <a:lnTo>
                      <a:pt x="371235" y="246062"/>
                    </a:lnTo>
                    <a:lnTo>
                      <a:pt x="362912" y="242490"/>
                    </a:lnTo>
                    <a:lnTo>
                      <a:pt x="396602" y="258762"/>
                    </a:lnTo>
                    <a:lnTo>
                      <a:pt x="412060" y="266303"/>
                    </a:lnTo>
                    <a:lnTo>
                      <a:pt x="419987" y="269081"/>
                    </a:lnTo>
                    <a:lnTo>
                      <a:pt x="427518" y="271462"/>
                    </a:lnTo>
                    <a:lnTo>
                      <a:pt x="434256" y="273844"/>
                    </a:lnTo>
                    <a:lnTo>
                      <a:pt x="440994" y="275431"/>
                    </a:lnTo>
                    <a:lnTo>
                      <a:pt x="447732" y="276622"/>
                    </a:lnTo>
                    <a:lnTo>
                      <a:pt x="453677" y="277019"/>
                    </a:lnTo>
                    <a:lnTo>
                      <a:pt x="459226" y="276622"/>
                    </a:lnTo>
                    <a:lnTo>
                      <a:pt x="464378" y="275431"/>
                    </a:lnTo>
                    <a:lnTo>
                      <a:pt x="469531" y="273844"/>
                    </a:lnTo>
                    <a:lnTo>
                      <a:pt x="471513" y="271859"/>
                    </a:lnTo>
                    <a:lnTo>
                      <a:pt x="473891" y="270669"/>
                    </a:lnTo>
                    <a:lnTo>
                      <a:pt x="475080" y="282178"/>
                    </a:lnTo>
                    <a:lnTo>
                      <a:pt x="475476" y="292497"/>
                    </a:lnTo>
                    <a:lnTo>
                      <a:pt x="475476" y="302419"/>
                    </a:lnTo>
                    <a:lnTo>
                      <a:pt x="475080" y="311944"/>
                    </a:lnTo>
                    <a:lnTo>
                      <a:pt x="476665" y="310356"/>
                    </a:lnTo>
                    <a:lnTo>
                      <a:pt x="477458" y="309959"/>
                    </a:lnTo>
                    <a:lnTo>
                      <a:pt x="478251" y="309562"/>
                    </a:lnTo>
                    <a:lnTo>
                      <a:pt x="479440" y="309959"/>
                    </a:lnTo>
                    <a:lnTo>
                      <a:pt x="481025" y="310753"/>
                    </a:lnTo>
                    <a:lnTo>
                      <a:pt x="482214" y="311944"/>
                    </a:lnTo>
                    <a:lnTo>
                      <a:pt x="483007" y="313928"/>
                    </a:lnTo>
                    <a:lnTo>
                      <a:pt x="484989" y="317897"/>
                    </a:lnTo>
                    <a:lnTo>
                      <a:pt x="486574" y="323850"/>
                    </a:lnTo>
                    <a:lnTo>
                      <a:pt x="488556" y="331391"/>
                    </a:lnTo>
                    <a:lnTo>
                      <a:pt x="489349" y="339328"/>
                    </a:lnTo>
                    <a:lnTo>
                      <a:pt x="490141" y="348853"/>
                    </a:lnTo>
                    <a:lnTo>
                      <a:pt x="490538" y="358775"/>
                    </a:lnTo>
                    <a:lnTo>
                      <a:pt x="490141" y="368697"/>
                    </a:lnTo>
                    <a:lnTo>
                      <a:pt x="489349" y="377825"/>
                    </a:lnTo>
                    <a:lnTo>
                      <a:pt x="488556" y="385763"/>
                    </a:lnTo>
                    <a:lnTo>
                      <a:pt x="486574" y="393303"/>
                    </a:lnTo>
                    <a:lnTo>
                      <a:pt x="484989" y="399256"/>
                    </a:lnTo>
                    <a:lnTo>
                      <a:pt x="483007" y="404019"/>
                    </a:lnTo>
                    <a:lnTo>
                      <a:pt x="482214" y="405209"/>
                    </a:lnTo>
                    <a:lnTo>
                      <a:pt x="481025" y="406400"/>
                    </a:lnTo>
                    <a:lnTo>
                      <a:pt x="479440" y="407194"/>
                    </a:lnTo>
                    <a:lnTo>
                      <a:pt x="478251" y="407591"/>
                    </a:lnTo>
                    <a:lnTo>
                      <a:pt x="477062" y="407194"/>
                    </a:lnTo>
                    <a:lnTo>
                      <a:pt x="475873" y="406400"/>
                    </a:lnTo>
                    <a:lnTo>
                      <a:pt x="475080" y="405209"/>
                    </a:lnTo>
                    <a:lnTo>
                      <a:pt x="473891" y="403622"/>
                    </a:lnTo>
                    <a:lnTo>
                      <a:pt x="471513" y="398463"/>
                    </a:lnTo>
                    <a:lnTo>
                      <a:pt x="469927" y="392113"/>
                    </a:lnTo>
                    <a:lnTo>
                      <a:pt x="468738" y="400447"/>
                    </a:lnTo>
                    <a:lnTo>
                      <a:pt x="467549" y="409178"/>
                    </a:lnTo>
                    <a:lnTo>
                      <a:pt x="465171" y="417116"/>
                    </a:lnTo>
                    <a:lnTo>
                      <a:pt x="463586" y="425053"/>
                    </a:lnTo>
                    <a:lnTo>
                      <a:pt x="461208" y="432594"/>
                    </a:lnTo>
                    <a:lnTo>
                      <a:pt x="458433" y="440135"/>
                    </a:lnTo>
                    <a:lnTo>
                      <a:pt x="455659" y="447278"/>
                    </a:lnTo>
                    <a:lnTo>
                      <a:pt x="452488" y="454025"/>
                    </a:lnTo>
                    <a:lnTo>
                      <a:pt x="449317" y="460772"/>
                    </a:lnTo>
                    <a:lnTo>
                      <a:pt x="445353" y="467519"/>
                    </a:lnTo>
                    <a:lnTo>
                      <a:pt x="441786" y="473869"/>
                    </a:lnTo>
                    <a:lnTo>
                      <a:pt x="437823" y="479822"/>
                    </a:lnTo>
                    <a:lnTo>
                      <a:pt x="433859" y="485775"/>
                    </a:lnTo>
                    <a:lnTo>
                      <a:pt x="429499" y="491331"/>
                    </a:lnTo>
                    <a:lnTo>
                      <a:pt x="424743" y="496491"/>
                    </a:lnTo>
                    <a:lnTo>
                      <a:pt x="420780" y="501253"/>
                    </a:lnTo>
                    <a:lnTo>
                      <a:pt x="416023" y="506016"/>
                    </a:lnTo>
                    <a:lnTo>
                      <a:pt x="410871" y="510778"/>
                    </a:lnTo>
                    <a:lnTo>
                      <a:pt x="406511" y="514747"/>
                    </a:lnTo>
                    <a:lnTo>
                      <a:pt x="401358" y="518716"/>
                    </a:lnTo>
                    <a:lnTo>
                      <a:pt x="396206" y="521891"/>
                    </a:lnTo>
                    <a:lnTo>
                      <a:pt x="391053" y="525463"/>
                    </a:lnTo>
                    <a:lnTo>
                      <a:pt x="386297" y="528241"/>
                    </a:lnTo>
                    <a:lnTo>
                      <a:pt x="381144" y="531416"/>
                    </a:lnTo>
                    <a:lnTo>
                      <a:pt x="375992" y="533400"/>
                    </a:lnTo>
                    <a:lnTo>
                      <a:pt x="370839" y="535385"/>
                    </a:lnTo>
                    <a:lnTo>
                      <a:pt x="366083" y="537766"/>
                    </a:lnTo>
                    <a:lnTo>
                      <a:pt x="360930" y="538957"/>
                    </a:lnTo>
                    <a:lnTo>
                      <a:pt x="355778" y="540147"/>
                    </a:lnTo>
                    <a:lnTo>
                      <a:pt x="351021" y="540941"/>
                    </a:lnTo>
                    <a:lnTo>
                      <a:pt x="346265" y="541338"/>
                    </a:lnTo>
                    <a:lnTo>
                      <a:pt x="341509" y="541338"/>
                    </a:lnTo>
                    <a:lnTo>
                      <a:pt x="337545" y="541338"/>
                    </a:lnTo>
                    <a:lnTo>
                      <a:pt x="333582" y="540941"/>
                    </a:lnTo>
                    <a:lnTo>
                      <a:pt x="329222" y="540147"/>
                    </a:lnTo>
                    <a:lnTo>
                      <a:pt x="325258" y="538957"/>
                    </a:lnTo>
                    <a:lnTo>
                      <a:pt x="320898" y="537369"/>
                    </a:lnTo>
                    <a:lnTo>
                      <a:pt x="316142" y="535385"/>
                    </a:lnTo>
                    <a:lnTo>
                      <a:pt x="307026" y="531019"/>
                    </a:lnTo>
                    <a:lnTo>
                      <a:pt x="297117" y="525066"/>
                    </a:lnTo>
                    <a:lnTo>
                      <a:pt x="287605" y="517922"/>
                    </a:lnTo>
                    <a:lnTo>
                      <a:pt x="278092" y="509985"/>
                    </a:lnTo>
                    <a:lnTo>
                      <a:pt x="268183" y="500460"/>
                    </a:lnTo>
                    <a:lnTo>
                      <a:pt x="258671" y="490538"/>
                    </a:lnTo>
                    <a:lnTo>
                      <a:pt x="249555" y="479425"/>
                    </a:lnTo>
                    <a:lnTo>
                      <a:pt x="240835" y="467519"/>
                    </a:lnTo>
                    <a:lnTo>
                      <a:pt x="232908" y="454819"/>
                    </a:lnTo>
                    <a:lnTo>
                      <a:pt x="228944" y="448072"/>
                    </a:lnTo>
                    <a:lnTo>
                      <a:pt x="225377" y="441325"/>
                    </a:lnTo>
                    <a:lnTo>
                      <a:pt x="221810" y="434578"/>
                    </a:lnTo>
                    <a:lnTo>
                      <a:pt x="219036" y="427434"/>
                    </a:lnTo>
                    <a:lnTo>
                      <a:pt x="215865" y="420291"/>
                    </a:lnTo>
                    <a:lnTo>
                      <a:pt x="213090" y="412750"/>
                    </a:lnTo>
                    <a:lnTo>
                      <a:pt x="211109" y="405209"/>
                    </a:lnTo>
                    <a:lnTo>
                      <a:pt x="208730" y="397669"/>
                    </a:lnTo>
                    <a:lnTo>
                      <a:pt x="207145" y="402828"/>
                    </a:lnTo>
                    <a:lnTo>
                      <a:pt x="205163" y="406400"/>
                    </a:lnTo>
                    <a:lnTo>
                      <a:pt x="204371" y="408384"/>
                    </a:lnTo>
                    <a:lnTo>
                      <a:pt x="203181" y="409178"/>
                    </a:lnTo>
                    <a:lnTo>
                      <a:pt x="201992" y="409972"/>
                    </a:lnTo>
                    <a:lnTo>
                      <a:pt x="200803" y="409972"/>
                    </a:lnTo>
                    <a:lnTo>
                      <a:pt x="199614" y="409972"/>
                    </a:lnTo>
                    <a:lnTo>
                      <a:pt x="198425" y="409178"/>
                    </a:lnTo>
                    <a:lnTo>
                      <a:pt x="197236" y="407591"/>
                    </a:lnTo>
                    <a:lnTo>
                      <a:pt x="196443" y="406003"/>
                    </a:lnTo>
                    <a:lnTo>
                      <a:pt x="194065" y="401638"/>
                    </a:lnTo>
                    <a:lnTo>
                      <a:pt x="192480" y="395684"/>
                    </a:lnTo>
                    <a:lnTo>
                      <a:pt x="190895" y="388541"/>
                    </a:lnTo>
                    <a:lnTo>
                      <a:pt x="190102" y="379809"/>
                    </a:lnTo>
                    <a:lnTo>
                      <a:pt x="188913" y="371078"/>
                    </a:lnTo>
                    <a:lnTo>
                      <a:pt x="188913" y="361156"/>
                    </a:lnTo>
                    <a:lnTo>
                      <a:pt x="188913" y="351234"/>
                    </a:lnTo>
                    <a:lnTo>
                      <a:pt x="190102" y="342106"/>
                    </a:lnTo>
                    <a:lnTo>
                      <a:pt x="190895" y="333772"/>
                    </a:lnTo>
                    <a:lnTo>
                      <a:pt x="192480" y="326231"/>
                    </a:lnTo>
                    <a:lnTo>
                      <a:pt x="194065" y="320675"/>
                    </a:lnTo>
                    <a:lnTo>
                      <a:pt x="196443" y="315912"/>
                    </a:lnTo>
                    <a:lnTo>
                      <a:pt x="197236" y="314325"/>
                    </a:lnTo>
                    <a:lnTo>
                      <a:pt x="198425" y="312737"/>
                    </a:lnTo>
                    <a:lnTo>
                      <a:pt x="199614" y="312341"/>
                    </a:lnTo>
                    <a:lnTo>
                      <a:pt x="200803" y="311944"/>
                    </a:lnTo>
                    <a:lnTo>
                      <a:pt x="201596" y="311944"/>
                    </a:lnTo>
                    <a:lnTo>
                      <a:pt x="201992" y="312341"/>
                    </a:lnTo>
                    <a:lnTo>
                      <a:pt x="203181" y="300037"/>
                    </a:lnTo>
                    <a:lnTo>
                      <a:pt x="203974" y="294084"/>
                    </a:lnTo>
                    <a:lnTo>
                      <a:pt x="204767" y="288528"/>
                    </a:lnTo>
                    <a:lnTo>
                      <a:pt x="204371" y="281781"/>
                    </a:lnTo>
                    <a:lnTo>
                      <a:pt x="203974" y="275431"/>
                    </a:lnTo>
                    <a:lnTo>
                      <a:pt x="203974" y="269081"/>
                    </a:lnTo>
                    <a:lnTo>
                      <a:pt x="203974" y="263525"/>
                    </a:lnTo>
                    <a:lnTo>
                      <a:pt x="204767" y="257969"/>
                    </a:lnTo>
                    <a:lnTo>
                      <a:pt x="205560" y="253206"/>
                    </a:lnTo>
                    <a:lnTo>
                      <a:pt x="206352" y="248444"/>
                    </a:lnTo>
                    <a:lnTo>
                      <a:pt x="207541" y="243681"/>
                    </a:lnTo>
                    <a:lnTo>
                      <a:pt x="209127" y="240109"/>
                    </a:lnTo>
                    <a:lnTo>
                      <a:pt x="211109" y="236140"/>
                    </a:lnTo>
                    <a:lnTo>
                      <a:pt x="213090" y="232569"/>
                    </a:lnTo>
                    <a:lnTo>
                      <a:pt x="215072" y="229394"/>
                    </a:lnTo>
                    <a:lnTo>
                      <a:pt x="217847" y="226615"/>
                    </a:lnTo>
                    <a:lnTo>
                      <a:pt x="220225" y="223837"/>
                    </a:lnTo>
                    <a:lnTo>
                      <a:pt x="222603" y="221456"/>
                    </a:lnTo>
                    <a:lnTo>
                      <a:pt x="225774" y="219472"/>
                    </a:lnTo>
                    <a:lnTo>
                      <a:pt x="212694" y="219869"/>
                    </a:lnTo>
                    <a:lnTo>
                      <a:pt x="201992" y="219869"/>
                    </a:lnTo>
                    <a:lnTo>
                      <a:pt x="193273" y="220662"/>
                    </a:lnTo>
                    <a:lnTo>
                      <a:pt x="199614" y="217090"/>
                    </a:lnTo>
                    <a:lnTo>
                      <a:pt x="205956" y="213122"/>
                    </a:lnTo>
                    <a:lnTo>
                      <a:pt x="212298" y="208756"/>
                    </a:lnTo>
                    <a:lnTo>
                      <a:pt x="218639" y="203597"/>
                    </a:lnTo>
                    <a:lnTo>
                      <a:pt x="230926" y="194865"/>
                    </a:lnTo>
                    <a:lnTo>
                      <a:pt x="236079" y="190897"/>
                    </a:lnTo>
                    <a:lnTo>
                      <a:pt x="241231" y="187722"/>
                    </a:lnTo>
                    <a:lnTo>
                      <a:pt x="255104" y="180975"/>
                    </a:lnTo>
                    <a:lnTo>
                      <a:pt x="268976" y="175022"/>
                    </a:lnTo>
                    <a:lnTo>
                      <a:pt x="282056" y="170259"/>
                    </a:lnTo>
                    <a:lnTo>
                      <a:pt x="295135" y="166687"/>
                    </a:lnTo>
                    <a:lnTo>
                      <a:pt x="307819" y="163115"/>
                    </a:lnTo>
                    <a:lnTo>
                      <a:pt x="320106" y="161131"/>
                    </a:lnTo>
                    <a:lnTo>
                      <a:pt x="331996" y="159544"/>
                    </a:lnTo>
                    <a:lnTo>
                      <a:pt x="343094" y="159147"/>
                    </a:lnTo>
                    <a:lnTo>
                      <a:pt x="354192" y="158750"/>
                    </a:lnTo>
                    <a:close/>
                    <a:moveTo>
                      <a:pt x="923918" y="157956"/>
                    </a:moveTo>
                    <a:lnTo>
                      <a:pt x="917185" y="158353"/>
                    </a:lnTo>
                    <a:lnTo>
                      <a:pt x="910056" y="158750"/>
                    </a:lnTo>
                    <a:lnTo>
                      <a:pt x="902928" y="159544"/>
                    </a:lnTo>
                    <a:lnTo>
                      <a:pt x="895403" y="161131"/>
                    </a:lnTo>
                    <a:lnTo>
                      <a:pt x="881937" y="164306"/>
                    </a:lnTo>
                    <a:lnTo>
                      <a:pt x="875996" y="165894"/>
                    </a:lnTo>
                    <a:lnTo>
                      <a:pt x="870451" y="167878"/>
                    </a:lnTo>
                    <a:lnTo>
                      <a:pt x="870451" y="196453"/>
                    </a:lnTo>
                    <a:lnTo>
                      <a:pt x="871640" y="196453"/>
                    </a:lnTo>
                    <a:lnTo>
                      <a:pt x="876392" y="194072"/>
                    </a:lnTo>
                    <a:lnTo>
                      <a:pt x="881145" y="191691"/>
                    </a:lnTo>
                    <a:lnTo>
                      <a:pt x="887086" y="189309"/>
                    </a:lnTo>
                    <a:lnTo>
                      <a:pt x="893422" y="186928"/>
                    </a:lnTo>
                    <a:lnTo>
                      <a:pt x="900551" y="184944"/>
                    </a:lnTo>
                    <a:lnTo>
                      <a:pt x="907680" y="182959"/>
                    </a:lnTo>
                    <a:lnTo>
                      <a:pt x="914809" y="182166"/>
                    </a:lnTo>
                    <a:lnTo>
                      <a:pt x="922334" y="182166"/>
                    </a:lnTo>
                    <a:lnTo>
                      <a:pt x="926294" y="182166"/>
                    </a:lnTo>
                    <a:lnTo>
                      <a:pt x="930255" y="182562"/>
                    </a:lnTo>
                    <a:lnTo>
                      <a:pt x="934215" y="182959"/>
                    </a:lnTo>
                    <a:lnTo>
                      <a:pt x="937384" y="183753"/>
                    </a:lnTo>
                    <a:lnTo>
                      <a:pt x="940948" y="185341"/>
                    </a:lnTo>
                    <a:lnTo>
                      <a:pt x="944117" y="186531"/>
                    </a:lnTo>
                    <a:lnTo>
                      <a:pt x="947285" y="188119"/>
                    </a:lnTo>
                    <a:lnTo>
                      <a:pt x="950057" y="189706"/>
                    </a:lnTo>
                    <a:lnTo>
                      <a:pt x="952434" y="192087"/>
                    </a:lnTo>
                    <a:lnTo>
                      <a:pt x="954810" y="194072"/>
                    </a:lnTo>
                    <a:lnTo>
                      <a:pt x="956394" y="196850"/>
                    </a:lnTo>
                    <a:lnTo>
                      <a:pt x="957978" y="199628"/>
                    </a:lnTo>
                    <a:lnTo>
                      <a:pt x="959167" y="202803"/>
                    </a:lnTo>
                    <a:lnTo>
                      <a:pt x="959959" y="206375"/>
                    </a:lnTo>
                    <a:lnTo>
                      <a:pt x="960751" y="209550"/>
                    </a:lnTo>
                    <a:lnTo>
                      <a:pt x="960751" y="213519"/>
                    </a:lnTo>
                    <a:lnTo>
                      <a:pt x="959959" y="219472"/>
                    </a:lnTo>
                    <a:lnTo>
                      <a:pt x="959167" y="224234"/>
                    </a:lnTo>
                    <a:lnTo>
                      <a:pt x="957978" y="229394"/>
                    </a:lnTo>
                    <a:lnTo>
                      <a:pt x="955998" y="233759"/>
                    </a:lnTo>
                    <a:lnTo>
                      <a:pt x="954018" y="237331"/>
                    </a:lnTo>
                    <a:lnTo>
                      <a:pt x="950850" y="241300"/>
                    </a:lnTo>
                    <a:lnTo>
                      <a:pt x="947681" y="245269"/>
                    </a:lnTo>
                    <a:lnTo>
                      <a:pt x="943325" y="248444"/>
                    </a:lnTo>
                    <a:lnTo>
                      <a:pt x="939760" y="252016"/>
                    </a:lnTo>
                    <a:lnTo>
                      <a:pt x="935800" y="254794"/>
                    </a:lnTo>
                    <a:lnTo>
                      <a:pt x="931047" y="257969"/>
                    </a:lnTo>
                    <a:lnTo>
                      <a:pt x="925898" y="261144"/>
                    </a:lnTo>
                    <a:lnTo>
                      <a:pt x="906096" y="272653"/>
                    </a:lnTo>
                    <a:lnTo>
                      <a:pt x="906096" y="315516"/>
                    </a:lnTo>
                    <a:lnTo>
                      <a:pt x="931443" y="315516"/>
                    </a:lnTo>
                    <a:lnTo>
                      <a:pt x="931443" y="283766"/>
                    </a:lnTo>
                    <a:lnTo>
                      <a:pt x="942929" y="277019"/>
                    </a:lnTo>
                    <a:lnTo>
                      <a:pt x="953226" y="270272"/>
                    </a:lnTo>
                    <a:lnTo>
                      <a:pt x="958374" y="266700"/>
                    </a:lnTo>
                    <a:lnTo>
                      <a:pt x="963127" y="262731"/>
                    </a:lnTo>
                    <a:lnTo>
                      <a:pt x="967484" y="259159"/>
                    </a:lnTo>
                    <a:lnTo>
                      <a:pt x="971444" y="255191"/>
                    </a:lnTo>
                    <a:lnTo>
                      <a:pt x="975405" y="250825"/>
                    </a:lnTo>
                    <a:lnTo>
                      <a:pt x="978573" y="246459"/>
                    </a:lnTo>
                    <a:lnTo>
                      <a:pt x="981741" y="241300"/>
                    </a:lnTo>
                    <a:lnTo>
                      <a:pt x="984514" y="236141"/>
                    </a:lnTo>
                    <a:lnTo>
                      <a:pt x="986494" y="230187"/>
                    </a:lnTo>
                    <a:lnTo>
                      <a:pt x="988079" y="224234"/>
                    </a:lnTo>
                    <a:lnTo>
                      <a:pt x="989267" y="218281"/>
                    </a:lnTo>
                    <a:lnTo>
                      <a:pt x="989267" y="211534"/>
                    </a:lnTo>
                    <a:lnTo>
                      <a:pt x="989267" y="205581"/>
                    </a:lnTo>
                    <a:lnTo>
                      <a:pt x="988475" y="200025"/>
                    </a:lnTo>
                    <a:lnTo>
                      <a:pt x="986494" y="194866"/>
                    </a:lnTo>
                    <a:lnTo>
                      <a:pt x="984910" y="189706"/>
                    </a:lnTo>
                    <a:lnTo>
                      <a:pt x="982534" y="185341"/>
                    </a:lnTo>
                    <a:lnTo>
                      <a:pt x="979365" y="180578"/>
                    </a:lnTo>
                    <a:lnTo>
                      <a:pt x="975801" y="176212"/>
                    </a:lnTo>
                    <a:lnTo>
                      <a:pt x="971840" y="172641"/>
                    </a:lnTo>
                    <a:lnTo>
                      <a:pt x="967484" y="169069"/>
                    </a:lnTo>
                    <a:lnTo>
                      <a:pt x="962335" y="166291"/>
                    </a:lnTo>
                    <a:lnTo>
                      <a:pt x="956790" y="163512"/>
                    </a:lnTo>
                    <a:lnTo>
                      <a:pt x="951246" y="161528"/>
                    </a:lnTo>
                    <a:lnTo>
                      <a:pt x="944909" y="159941"/>
                    </a:lnTo>
                    <a:lnTo>
                      <a:pt x="938176" y="159147"/>
                    </a:lnTo>
                    <a:lnTo>
                      <a:pt x="931443" y="158353"/>
                    </a:lnTo>
                    <a:lnTo>
                      <a:pt x="923918" y="157956"/>
                    </a:lnTo>
                    <a:close/>
                    <a:moveTo>
                      <a:pt x="925106" y="0"/>
                    </a:moveTo>
                    <a:lnTo>
                      <a:pt x="938968" y="0"/>
                    </a:lnTo>
                    <a:lnTo>
                      <a:pt x="952434" y="397"/>
                    </a:lnTo>
                    <a:lnTo>
                      <a:pt x="965503" y="1984"/>
                    </a:lnTo>
                    <a:lnTo>
                      <a:pt x="978177" y="3572"/>
                    </a:lnTo>
                    <a:lnTo>
                      <a:pt x="990059" y="5953"/>
                    </a:lnTo>
                    <a:lnTo>
                      <a:pt x="1001544" y="9128"/>
                    </a:lnTo>
                    <a:lnTo>
                      <a:pt x="1012238" y="12303"/>
                    </a:lnTo>
                    <a:lnTo>
                      <a:pt x="1022931" y="15875"/>
                    </a:lnTo>
                    <a:lnTo>
                      <a:pt x="1032436" y="19844"/>
                    </a:lnTo>
                    <a:lnTo>
                      <a:pt x="1041942" y="24209"/>
                    </a:lnTo>
                    <a:lnTo>
                      <a:pt x="1050259" y="28178"/>
                    </a:lnTo>
                    <a:lnTo>
                      <a:pt x="1058180" y="32544"/>
                    </a:lnTo>
                    <a:lnTo>
                      <a:pt x="1065704" y="37306"/>
                    </a:lnTo>
                    <a:lnTo>
                      <a:pt x="1072437" y="41275"/>
                    </a:lnTo>
                    <a:lnTo>
                      <a:pt x="1084715" y="50006"/>
                    </a:lnTo>
                    <a:lnTo>
                      <a:pt x="1093824" y="57547"/>
                    </a:lnTo>
                    <a:lnTo>
                      <a:pt x="1100557" y="63500"/>
                    </a:lnTo>
                    <a:lnTo>
                      <a:pt x="1106102" y="68659"/>
                    </a:lnTo>
                    <a:lnTo>
                      <a:pt x="1104121" y="73025"/>
                    </a:lnTo>
                    <a:lnTo>
                      <a:pt x="1101745" y="77390"/>
                    </a:lnTo>
                    <a:lnTo>
                      <a:pt x="1098577" y="83344"/>
                    </a:lnTo>
                    <a:lnTo>
                      <a:pt x="1094220" y="89694"/>
                    </a:lnTo>
                    <a:lnTo>
                      <a:pt x="1089071" y="96837"/>
                    </a:lnTo>
                    <a:lnTo>
                      <a:pt x="1082339" y="103981"/>
                    </a:lnTo>
                    <a:lnTo>
                      <a:pt x="1078774" y="107156"/>
                    </a:lnTo>
                    <a:lnTo>
                      <a:pt x="1074418" y="111125"/>
                    </a:lnTo>
                    <a:lnTo>
                      <a:pt x="1070457" y="113903"/>
                    </a:lnTo>
                    <a:lnTo>
                      <a:pt x="1066101" y="117475"/>
                    </a:lnTo>
                    <a:lnTo>
                      <a:pt x="1060952" y="119856"/>
                    </a:lnTo>
                    <a:lnTo>
                      <a:pt x="1056199" y="122237"/>
                    </a:lnTo>
                    <a:lnTo>
                      <a:pt x="1050655" y="125016"/>
                    </a:lnTo>
                    <a:lnTo>
                      <a:pt x="1045110" y="126603"/>
                    </a:lnTo>
                    <a:lnTo>
                      <a:pt x="1039169" y="128191"/>
                    </a:lnTo>
                    <a:lnTo>
                      <a:pt x="1032832" y="128984"/>
                    </a:lnTo>
                    <a:lnTo>
                      <a:pt x="1026100" y="129381"/>
                    </a:lnTo>
                    <a:lnTo>
                      <a:pt x="1018971" y="129381"/>
                    </a:lnTo>
                    <a:lnTo>
                      <a:pt x="1011842" y="128984"/>
                    </a:lnTo>
                    <a:lnTo>
                      <a:pt x="1004317" y="127794"/>
                    </a:lnTo>
                    <a:lnTo>
                      <a:pt x="996792" y="125809"/>
                    </a:lnTo>
                    <a:lnTo>
                      <a:pt x="988475" y="123428"/>
                    </a:lnTo>
                    <a:lnTo>
                      <a:pt x="979761" y="119856"/>
                    </a:lnTo>
                    <a:lnTo>
                      <a:pt x="971048" y="115490"/>
                    </a:lnTo>
                    <a:lnTo>
                      <a:pt x="960751" y="110728"/>
                    </a:lnTo>
                    <a:lnTo>
                      <a:pt x="950057" y="105965"/>
                    </a:lnTo>
                    <a:lnTo>
                      <a:pt x="992435" y="126603"/>
                    </a:lnTo>
                    <a:lnTo>
                      <a:pt x="1012634" y="135334"/>
                    </a:lnTo>
                    <a:lnTo>
                      <a:pt x="1022139" y="139700"/>
                    </a:lnTo>
                    <a:lnTo>
                      <a:pt x="1031248" y="142875"/>
                    </a:lnTo>
                    <a:lnTo>
                      <a:pt x="1039961" y="145653"/>
                    </a:lnTo>
                    <a:lnTo>
                      <a:pt x="1049070" y="147637"/>
                    </a:lnTo>
                    <a:lnTo>
                      <a:pt x="1056991" y="149225"/>
                    </a:lnTo>
                    <a:lnTo>
                      <a:pt x="1064516" y="149622"/>
                    </a:lnTo>
                    <a:lnTo>
                      <a:pt x="1068081" y="149622"/>
                    </a:lnTo>
                    <a:lnTo>
                      <a:pt x="1071645" y="149225"/>
                    </a:lnTo>
                    <a:lnTo>
                      <a:pt x="1075606" y="148431"/>
                    </a:lnTo>
                    <a:lnTo>
                      <a:pt x="1078378" y="147637"/>
                    </a:lnTo>
                    <a:lnTo>
                      <a:pt x="1081546" y="146844"/>
                    </a:lnTo>
                    <a:lnTo>
                      <a:pt x="1084715" y="145256"/>
                    </a:lnTo>
                    <a:lnTo>
                      <a:pt x="1087487" y="143272"/>
                    </a:lnTo>
                    <a:lnTo>
                      <a:pt x="1090260" y="141287"/>
                    </a:lnTo>
                    <a:lnTo>
                      <a:pt x="1091844" y="155972"/>
                    </a:lnTo>
                    <a:lnTo>
                      <a:pt x="1092240" y="169069"/>
                    </a:lnTo>
                    <a:lnTo>
                      <a:pt x="1092240" y="181769"/>
                    </a:lnTo>
                    <a:lnTo>
                      <a:pt x="1091448" y="194072"/>
                    </a:lnTo>
                    <a:lnTo>
                      <a:pt x="1093824" y="192087"/>
                    </a:lnTo>
                    <a:lnTo>
                      <a:pt x="1094616" y="191294"/>
                    </a:lnTo>
                    <a:lnTo>
                      <a:pt x="1096200" y="191294"/>
                    </a:lnTo>
                    <a:lnTo>
                      <a:pt x="1097785" y="191691"/>
                    </a:lnTo>
                    <a:lnTo>
                      <a:pt x="1098973" y="192484"/>
                    </a:lnTo>
                    <a:lnTo>
                      <a:pt x="1100557" y="194072"/>
                    </a:lnTo>
                    <a:lnTo>
                      <a:pt x="1101745" y="195659"/>
                    </a:lnTo>
                    <a:lnTo>
                      <a:pt x="1103329" y="198834"/>
                    </a:lnTo>
                    <a:lnTo>
                      <a:pt x="1104517" y="201612"/>
                    </a:lnTo>
                    <a:lnTo>
                      <a:pt x="1106894" y="209153"/>
                    </a:lnTo>
                    <a:lnTo>
                      <a:pt x="1108478" y="218678"/>
                    </a:lnTo>
                    <a:lnTo>
                      <a:pt x="1110062" y="228997"/>
                    </a:lnTo>
                    <a:lnTo>
                      <a:pt x="1110854" y="240506"/>
                    </a:lnTo>
                    <a:lnTo>
                      <a:pt x="1111250" y="253206"/>
                    </a:lnTo>
                    <a:lnTo>
                      <a:pt x="1110854" y="265113"/>
                    </a:lnTo>
                    <a:lnTo>
                      <a:pt x="1110062" y="277019"/>
                    </a:lnTo>
                    <a:lnTo>
                      <a:pt x="1108478" y="287734"/>
                    </a:lnTo>
                    <a:lnTo>
                      <a:pt x="1106894" y="296466"/>
                    </a:lnTo>
                    <a:lnTo>
                      <a:pt x="1104517" y="304006"/>
                    </a:lnTo>
                    <a:lnTo>
                      <a:pt x="1103329" y="307578"/>
                    </a:lnTo>
                    <a:lnTo>
                      <a:pt x="1101745" y="309959"/>
                    </a:lnTo>
                    <a:lnTo>
                      <a:pt x="1100557" y="311944"/>
                    </a:lnTo>
                    <a:lnTo>
                      <a:pt x="1098973" y="313531"/>
                    </a:lnTo>
                    <a:lnTo>
                      <a:pt x="1097785" y="314722"/>
                    </a:lnTo>
                    <a:lnTo>
                      <a:pt x="1096200" y="314722"/>
                    </a:lnTo>
                    <a:lnTo>
                      <a:pt x="1094220" y="314722"/>
                    </a:lnTo>
                    <a:lnTo>
                      <a:pt x="1093032" y="313531"/>
                    </a:lnTo>
                    <a:lnTo>
                      <a:pt x="1091448" y="311547"/>
                    </a:lnTo>
                    <a:lnTo>
                      <a:pt x="1090260" y="309563"/>
                    </a:lnTo>
                    <a:lnTo>
                      <a:pt x="1088279" y="306784"/>
                    </a:lnTo>
                    <a:lnTo>
                      <a:pt x="1087091" y="303213"/>
                    </a:lnTo>
                    <a:lnTo>
                      <a:pt x="1085111" y="295275"/>
                    </a:lnTo>
                    <a:lnTo>
                      <a:pt x="1083923" y="305594"/>
                    </a:lnTo>
                    <a:lnTo>
                      <a:pt x="1081546" y="316309"/>
                    </a:lnTo>
                    <a:lnTo>
                      <a:pt x="1079566" y="327025"/>
                    </a:lnTo>
                    <a:lnTo>
                      <a:pt x="1077190" y="336550"/>
                    </a:lnTo>
                    <a:lnTo>
                      <a:pt x="1074022" y="346075"/>
                    </a:lnTo>
                    <a:lnTo>
                      <a:pt x="1070853" y="355997"/>
                    </a:lnTo>
                    <a:lnTo>
                      <a:pt x="1067289" y="364728"/>
                    </a:lnTo>
                    <a:lnTo>
                      <a:pt x="1063328" y="373460"/>
                    </a:lnTo>
                    <a:lnTo>
                      <a:pt x="1058972" y="382588"/>
                    </a:lnTo>
                    <a:lnTo>
                      <a:pt x="1054219" y="390525"/>
                    </a:lnTo>
                    <a:lnTo>
                      <a:pt x="1049863" y="398463"/>
                    </a:lnTo>
                    <a:lnTo>
                      <a:pt x="1044714" y="406003"/>
                    </a:lnTo>
                    <a:lnTo>
                      <a:pt x="1039565" y="413147"/>
                    </a:lnTo>
                    <a:lnTo>
                      <a:pt x="1034021" y="420291"/>
                    </a:lnTo>
                    <a:lnTo>
                      <a:pt x="1028872" y="427038"/>
                    </a:lnTo>
                    <a:lnTo>
                      <a:pt x="1022931" y="433388"/>
                    </a:lnTo>
                    <a:lnTo>
                      <a:pt x="1016990" y="439341"/>
                    </a:lnTo>
                    <a:lnTo>
                      <a:pt x="1011050" y="444897"/>
                    </a:lnTo>
                    <a:lnTo>
                      <a:pt x="1004713" y="450453"/>
                    </a:lnTo>
                    <a:lnTo>
                      <a:pt x="998376" y="455216"/>
                    </a:lnTo>
                    <a:lnTo>
                      <a:pt x="992039" y="459581"/>
                    </a:lnTo>
                    <a:lnTo>
                      <a:pt x="985702" y="463947"/>
                    </a:lnTo>
                    <a:lnTo>
                      <a:pt x="979365" y="467519"/>
                    </a:lnTo>
                    <a:lnTo>
                      <a:pt x="973028" y="471091"/>
                    </a:lnTo>
                    <a:lnTo>
                      <a:pt x="966692" y="473869"/>
                    </a:lnTo>
                    <a:lnTo>
                      <a:pt x="959959" y="477044"/>
                    </a:lnTo>
                    <a:lnTo>
                      <a:pt x="954018" y="479028"/>
                    </a:lnTo>
                    <a:lnTo>
                      <a:pt x="947681" y="480616"/>
                    </a:lnTo>
                    <a:lnTo>
                      <a:pt x="941344" y="482600"/>
                    </a:lnTo>
                    <a:lnTo>
                      <a:pt x="935404" y="483394"/>
                    </a:lnTo>
                    <a:lnTo>
                      <a:pt x="929067" y="484188"/>
                    </a:lnTo>
                    <a:lnTo>
                      <a:pt x="923126" y="484188"/>
                    </a:lnTo>
                    <a:lnTo>
                      <a:pt x="917977" y="484188"/>
                    </a:lnTo>
                    <a:lnTo>
                      <a:pt x="912829" y="483394"/>
                    </a:lnTo>
                    <a:lnTo>
                      <a:pt x="908076" y="482203"/>
                    </a:lnTo>
                    <a:lnTo>
                      <a:pt x="902531" y="480616"/>
                    </a:lnTo>
                    <a:lnTo>
                      <a:pt x="896987" y="478632"/>
                    </a:lnTo>
                    <a:lnTo>
                      <a:pt x="891046" y="476647"/>
                    </a:lnTo>
                    <a:lnTo>
                      <a:pt x="885105" y="473472"/>
                    </a:lnTo>
                    <a:lnTo>
                      <a:pt x="879561" y="470694"/>
                    </a:lnTo>
                    <a:lnTo>
                      <a:pt x="873620" y="466725"/>
                    </a:lnTo>
                    <a:lnTo>
                      <a:pt x="867283" y="463153"/>
                    </a:lnTo>
                    <a:lnTo>
                      <a:pt x="861342" y="458788"/>
                    </a:lnTo>
                    <a:lnTo>
                      <a:pt x="855005" y="454025"/>
                    </a:lnTo>
                    <a:lnTo>
                      <a:pt x="848669" y="449263"/>
                    </a:lnTo>
                    <a:lnTo>
                      <a:pt x="842728" y="444103"/>
                    </a:lnTo>
                    <a:lnTo>
                      <a:pt x="836391" y="438150"/>
                    </a:lnTo>
                    <a:lnTo>
                      <a:pt x="830450" y="432197"/>
                    </a:lnTo>
                    <a:lnTo>
                      <a:pt x="824114" y="425847"/>
                    </a:lnTo>
                    <a:lnTo>
                      <a:pt x="818173" y="419497"/>
                    </a:lnTo>
                    <a:lnTo>
                      <a:pt x="812628" y="412750"/>
                    </a:lnTo>
                    <a:lnTo>
                      <a:pt x="807083" y="405606"/>
                    </a:lnTo>
                    <a:lnTo>
                      <a:pt x="801539" y="398463"/>
                    </a:lnTo>
                    <a:lnTo>
                      <a:pt x="795994" y="390525"/>
                    </a:lnTo>
                    <a:lnTo>
                      <a:pt x="790845" y="382985"/>
                    </a:lnTo>
                    <a:lnTo>
                      <a:pt x="786093" y="374650"/>
                    </a:lnTo>
                    <a:lnTo>
                      <a:pt x="780944" y="366316"/>
                    </a:lnTo>
                    <a:lnTo>
                      <a:pt x="776588" y="357585"/>
                    </a:lnTo>
                    <a:lnTo>
                      <a:pt x="772231" y="349250"/>
                    </a:lnTo>
                    <a:lnTo>
                      <a:pt x="768271" y="340122"/>
                    </a:lnTo>
                    <a:lnTo>
                      <a:pt x="764706" y="330597"/>
                    </a:lnTo>
                    <a:lnTo>
                      <a:pt x="761142" y="321469"/>
                    </a:lnTo>
                    <a:lnTo>
                      <a:pt x="758369" y="311944"/>
                    </a:lnTo>
                    <a:lnTo>
                      <a:pt x="755201" y="302419"/>
                    </a:lnTo>
                    <a:lnTo>
                      <a:pt x="753221" y="308769"/>
                    </a:lnTo>
                    <a:lnTo>
                      <a:pt x="750448" y="313531"/>
                    </a:lnTo>
                    <a:lnTo>
                      <a:pt x="749260" y="315516"/>
                    </a:lnTo>
                    <a:lnTo>
                      <a:pt x="748072" y="316706"/>
                    </a:lnTo>
                    <a:lnTo>
                      <a:pt x="746884" y="317500"/>
                    </a:lnTo>
                    <a:lnTo>
                      <a:pt x="745696" y="317500"/>
                    </a:lnTo>
                    <a:lnTo>
                      <a:pt x="743715" y="317500"/>
                    </a:lnTo>
                    <a:lnTo>
                      <a:pt x="742131" y="316309"/>
                    </a:lnTo>
                    <a:lnTo>
                      <a:pt x="740943" y="315119"/>
                    </a:lnTo>
                    <a:lnTo>
                      <a:pt x="739755" y="313134"/>
                    </a:lnTo>
                    <a:lnTo>
                      <a:pt x="738567" y="310356"/>
                    </a:lnTo>
                    <a:lnTo>
                      <a:pt x="736983" y="307181"/>
                    </a:lnTo>
                    <a:lnTo>
                      <a:pt x="734606" y="299641"/>
                    </a:lnTo>
                    <a:lnTo>
                      <a:pt x="733022" y="290513"/>
                    </a:lnTo>
                    <a:lnTo>
                      <a:pt x="731834" y="280194"/>
                    </a:lnTo>
                    <a:lnTo>
                      <a:pt x="730250" y="268288"/>
                    </a:lnTo>
                    <a:lnTo>
                      <a:pt x="730250" y="255984"/>
                    </a:lnTo>
                    <a:lnTo>
                      <a:pt x="730250" y="243284"/>
                    </a:lnTo>
                    <a:lnTo>
                      <a:pt x="731834" y="231775"/>
                    </a:lnTo>
                    <a:lnTo>
                      <a:pt x="733022" y="221456"/>
                    </a:lnTo>
                    <a:lnTo>
                      <a:pt x="734606" y="212328"/>
                    </a:lnTo>
                    <a:lnTo>
                      <a:pt x="736983" y="204787"/>
                    </a:lnTo>
                    <a:lnTo>
                      <a:pt x="738567" y="201612"/>
                    </a:lnTo>
                    <a:lnTo>
                      <a:pt x="739755" y="198834"/>
                    </a:lnTo>
                    <a:lnTo>
                      <a:pt x="740943" y="196453"/>
                    </a:lnTo>
                    <a:lnTo>
                      <a:pt x="742131" y="195262"/>
                    </a:lnTo>
                    <a:lnTo>
                      <a:pt x="743715" y="194469"/>
                    </a:lnTo>
                    <a:lnTo>
                      <a:pt x="745696" y="194072"/>
                    </a:lnTo>
                    <a:lnTo>
                      <a:pt x="746488" y="194072"/>
                    </a:lnTo>
                    <a:lnTo>
                      <a:pt x="747280" y="194866"/>
                    </a:lnTo>
                    <a:lnTo>
                      <a:pt x="747676" y="186531"/>
                    </a:lnTo>
                    <a:lnTo>
                      <a:pt x="748072" y="178594"/>
                    </a:lnTo>
                    <a:lnTo>
                      <a:pt x="748864" y="171450"/>
                    </a:lnTo>
                    <a:lnTo>
                      <a:pt x="750052" y="164306"/>
                    </a:lnTo>
                    <a:lnTo>
                      <a:pt x="749260" y="155575"/>
                    </a:lnTo>
                    <a:lnTo>
                      <a:pt x="748864" y="147637"/>
                    </a:lnTo>
                    <a:lnTo>
                      <a:pt x="748864" y="139700"/>
                    </a:lnTo>
                    <a:lnTo>
                      <a:pt x="749260" y="132556"/>
                    </a:lnTo>
                    <a:lnTo>
                      <a:pt x="750052" y="125809"/>
                    </a:lnTo>
                    <a:lnTo>
                      <a:pt x="751240" y="119459"/>
                    </a:lnTo>
                    <a:lnTo>
                      <a:pt x="752429" y="113506"/>
                    </a:lnTo>
                    <a:lnTo>
                      <a:pt x="754013" y="107553"/>
                    </a:lnTo>
                    <a:lnTo>
                      <a:pt x="755993" y="102394"/>
                    </a:lnTo>
                    <a:lnTo>
                      <a:pt x="758369" y="98028"/>
                    </a:lnTo>
                    <a:lnTo>
                      <a:pt x="760746" y="93265"/>
                    </a:lnTo>
                    <a:lnTo>
                      <a:pt x="763122" y="89694"/>
                    </a:lnTo>
                    <a:lnTo>
                      <a:pt x="766686" y="85725"/>
                    </a:lnTo>
                    <a:lnTo>
                      <a:pt x="769459" y="82153"/>
                    </a:lnTo>
                    <a:lnTo>
                      <a:pt x="773419" y="79375"/>
                    </a:lnTo>
                    <a:lnTo>
                      <a:pt x="776984" y="76994"/>
                    </a:lnTo>
                    <a:lnTo>
                      <a:pt x="760350" y="76994"/>
                    </a:lnTo>
                    <a:lnTo>
                      <a:pt x="747280" y="77390"/>
                    </a:lnTo>
                    <a:lnTo>
                      <a:pt x="735794" y="78184"/>
                    </a:lnTo>
                    <a:lnTo>
                      <a:pt x="743715" y="73819"/>
                    </a:lnTo>
                    <a:lnTo>
                      <a:pt x="752032" y="68659"/>
                    </a:lnTo>
                    <a:lnTo>
                      <a:pt x="759953" y="63500"/>
                    </a:lnTo>
                    <a:lnTo>
                      <a:pt x="767874" y="57150"/>
                    </a:lnTo>
                    <a:lnTo>
                      <a:pt x="782924" y="45640"/>
                    </a:lnTo>
                    <a:lnTo>
                      <a:pt x="790053" y="40878"/>
                    </a:lnTo>
                    <a:lnTo>
                      <a:pt x="796390" y="36909"/>
                    </a:lnTo>
                    <a:lnTo>
                      <a:pt x="814212" y="28178"/>
                    </a:lnTo>
                    <a:lnTo>
                      <a:pt x="831242" y="21034"/>
                    </a:lnTo>
                    <a:lnTo>
                      <a:pt x="848273" y="15081"/>
                    </a:lnTo>
                    <a:lnTo>
                      <a:pt x="864511" y="9922"/>
                    </a:lnTo>
                    <a:lnTo>
                      <a:pt x="880749" y="5953"/>
                    </a:lnTo>
                    <a:lnTo>
                      <a:pt x="895799" y="3175"/>
                    </a:lnTo>
                    <a:lnTo>
                      <a:pt x="910849" y="1587"/>
                    </a:lnTo>
                    <a:lnTo>
                      <a:pt x="925106" y="0"/>
                    </a:lnTo>
                    <a:close/>
                  </a:path>
                </a:pathLst>
              </a:custGeom>
              <a:solidFill>
                <a:srgbClr val="59648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dirty="0">
                  <a:solidFill>
                    <a:srgbClr val="FFFFFF"/>
                  </a:solidFill>
                  <a:latin typeface="微软雅黑" panose="020B0503020204020204" pitchFamily="34" charset="-122"/>
                  <a:ea typeface="微软雅黑" panose="020B0503020204020204" pitchFamily="34" charset="-122"/>
                </a:endParaRPr>
              </a:p>
            </p:txBody>
          </p:sp>
          <p:sp>
            <p:nvSpPr>
              <p:cNvPr id="41" name="矩形 40"/>
              <p:cNvSpPr/>
              <p:nvPr/>
            </p:nvSpPr>
            <p:spPr>
              <a:xfrm>
                <a:off x="4921470" y="3936556"/>
                <a:ext cx="1315334" cy="434730"/>
              </a:xfrm>
              <a:prstGeom prst="rect">
                <a:avLst/>
              </a:prstGeom>
            </p:spPr>
            <p:txBody>
              <a:bodyPr wrap="none">
                <a:spAutoFit/>
              </a:bodyPr>
              <a:lstStyle/>
              <a:p>
                <a:r>
                  <a:rPr lang="zh-CN" altLang="en-US" sz="2000" dirty="0">
                    <a:solidFill>
                      <a:srgbClr val="596481"/>
                    </a:solidFill>
                    <a:latin typeface="微软雅黑" panose="020B0503020204020204" pitchFamily="34" charset="-122"/>
                    <a:ea typeface="微软雅黑" panose="020B0503020204020204" pitchFamily="34" charset="-122"/>
                  </a:rPr>
                  <a:t>分配详情</a:t>
                </a:r>
              </a:p>
            </p:txBody>
          </p:sp>
        </p:grpSp>
      </p:grpSp>
      <p:grpSp>
        <p:nvGrpSpPr>
          <p:cNvPr id="44" name="组合 43"/>
          <p:cNvGrpSpPr/>
          <p:nvPr/>
        </p:nvGrpSpPr>
        <p:grpSpPr>
          <a:xfrm>
            <a:off x="4545094" y="1678074"/>
            <a:ext cx="5867849" cy="1879041"/>
            <a:chOff x="3980318" y="1264747"/>
            <a:chExt cx="6375563" cy="2041628"/>
          </a:xfrm>
        </p:grpSpPr>
        <p:cxnSp>
          <p:nvCxnSpPr>
            <p:cNvPr id="45" name="直接连接符 44"/>
            <p:cNvCxnSpPr/>
            <p:nvPr/>
          </p:nvCxnSpPr>
          <p:spPr>
            <a:xfrm>
              <a:off x="3980318" y="2251530"/>
              <a:ext cx="1228725"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6" name="左中括号 45"/>
            <p:cNvSpPr/>
            <p:nvPr/>
          </p:nvSpPr>
          <p:spPr>
            <a:xfrm>
              <a:off x="5258914" y="1264747"/>
              <a:ext cx="49675" cy="2041628"/>
            </a:xfrm>
            <a:prstGeom prst="leftBracket">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a:lnSpc>
                  <a:spcPct val="200000"/>
                </a:lnSpc>
                <a:defRPr/>
              </a:pPr>
              <a:endParaRPr lang="zh-CN" altLang="en-US" dirty="0">
                <a:latin typeface="微软雅黑" panose="020B0503020204020204" pitchFamily="34" charset="-122"/>
                <a:ea typeface="微软雅黑" panose="020B0503020204020204" pitchFamily="34" charset="-122"/>
              </a:endParaRPr>
            </a:p>
          </p:txBody>
        </p:sp>
        <p:sp>
          <p:nvSpPr>
            <p:cNvPr id="47" name="Rectangle 5"/>
            <p:cNvSpPr>
              <a:spLocks/>
            </p:cNvSpPr>
            <p:nvPr/>
          </p:nvSpPr>
          <p:spPr bwMode="auto">
            <a:xfrm>
              <a:off x="5558683" y="1423988"/>
              <a:ext cx="4797198" cy="1011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marL="64008" indent="0" rtl="0">
                <a:buNone/>
              </a:pPr>
              <a:r>
                <a:rPr lang="en-US" altLang="zh-CN" dirty="0">
                  <a:solidFill>
                    <a:srgbClr val="0070C0"/>
                  </a:solidFill>
                  <a:latin typeface="微软雅黑" panose="020B0503020204020204" pitchFamily="34" charset="-122"/>
                  <a:ea typeface="微软雅黑" panose="020B0503020204020204" pitchFamily="34" charset="-122"/>
                </a:rPr>
                <a:t>1.</a:t>
              </a:r>
              <a:r>
                <a:rPr lang="zh-CN" altLang="en-US" dirty="0">
                  <a:solidFill>
                    <a:srgbClr val="0070C0"/>
                  </a:solidFill>
                  <a:latin typeface="微软雅黑" panose="020B0503020204020204" pitchFamily="34" charset="-122"/>
                  <a:ea typeface="微软雅黑" panose="020B0503020204020204" pitchFamily="34" charset="-122"/>
                </a:rPr>
                <a:t>构建游戏的整体框架（包括整体架构的设计和编写，预留各个模块的接口等）</a:t>
              </a:r>
              <a:endParaRPr lang="en-US" altLang="zh-CN" dirty="0">
                <a:solidFill>
                  <a:srgbClr val="0070C0"/>
                </a:solidFill>
                <a:latin typeface="微软雅黑" panose="020B0503020204020204" pitchFamily="34" charset="-122"/>
                <a:ea typeface="微软雅黑" panose="020B0503020204020204" pitchFamily="34" charset="-122"/>
              </a:endParaRPr>
            </a:p>
            <a:p>
              <a:pPr marL="64008" indent="0" rtl="0">
                <a:buNone/>
              </a:pPr>
              <a:r>
                <a:rPr lang="en-US" altLang="zh-CN" dirty="0">
                  <a:solidFill>
                    <a:srgbClr val="0070C0"/>
                  </a:solidFill>
                  <a:latin typeface="微软雅黑" panose="020B0503020204020204" pitchFamily="34" charset="-122"/>
                  <a:ea typeface="微软雅黑" panose="020B0503020204020204" pitchFamily="34" charset="-122"/>
                </a:rPr>
                <a:t>2.</a:t>
              </a:r>
              <a:r>
                <a:rPr lang="zh-CN" altLang="en-US" dirty="0">
                  <a:solidFill>
                    <a:srgbClr val="0070C0"/>
                  </a:solidFill>
                  <a:latin typeface="微软雅黑" panose="020B0503020204020204" pitchFamily="34" charset="-122"/>
                  <a:ea typeface="微软雅黑" panose="020B0503020204020204" pitchFamily="34" charset="-122"/>
                </a:rPr>
                <a:t>可视化（包括素材的准备、图形界面的编写以及动画功能的实现等）</a:t>
              </a:r>
              <a:endParaRPr lang="en-US" altLang="zh-CN" dirty="0">
                <a:solidFill>
                  <a:srgbClr val="0070C0"/>
                </a:solidFill>
                <a:latin typeface="微软雅黑" panose="020B0503020204020204" pitchFamily="34" charset="-122"/>
                <a:ea typeface="微软雅黑" panose="020B0503020204020204" pitchFamily="34" charset="-122"/>
              </a:endParaRPr>
            </a:p>
            <a:p>
              <a:pPr marL="64008" indent="0" rtl="0">
                <a:buNone/>
              </a:pPr>
              <a:r>
                <a:rPr lang="en-US" altLang="zh-CN" dirty="0">
                  <a:solidFill>
                    <a:srgbClr val="0070C0"/>
                  </a:solidFill>
                  <a:latin typeface="微软雅黑" panose="020B0503020204020204" pitchFamily="34" charset="-122"/>
                  <a:ea typeface="微软雅黑" panose="020B0503020204020204" pitchFamily="34" charset="-122"/>
                </a:rPr>
                <a:t>3.</a:t>
              </a:r>
              <a:r>
                <a:rPr lang="zh-CN" altLang="en-US" dirty="0">
                  <a:solidFill>
                    <a:srgbClr val="0070C0"/>
                  </a:solidFill>
                  <a:latin typeface="微软雅黑" panose="020B0503020204020204" pitchFamily="34" charset="-122"/>
                  <a:ea typeface="微软雅黑" panose="020B0503020204020204" pitchFamily="34" charset="-122"/>
                </a:rPr>
                <a:t>关卡</a:t>
              </a:r>
              <a:r>
                <a:rPr lang="en-US" altLang="zh-CN" dirty="0">
                  <a:solidFill>
                    <a:srgbClr val="0070C0"/>
                  </a:solidFill>
                  <a:latin typeface="微软雅黑" panose="020B0503020204020204" pitchFamily="34" charset="-122"/>
                  <a:ea typeface="微软雅黑" panose="020B0503020204020204" pitchFamily="34" charset="-122"/>
                </a:rPr>
                <a:t>Boss</a:t>
              </a:r>
              <a:r>
                <a:rPr lang="zh-CN" altLang="en-US" dirty="0">
                  <a:solidFill>
                    <a:srgbClr val="0070C0"/>
                  </a:solidFill>
                  <a:latin typeface="微软雅黑" panose="020B0503020204020204" pitchFamily="34" charset="-122"/>
                  <a:ea typeface="微软雅黑" panose="020B0503020204020204" pitchFamily="34" charset="-122"/>
                </a:rPr>
                <a:t>及其弹幕的设计与编写</a:t>
              </a:r>
              <a:endParaRPr lang="en-US" altLang="zh-CN" dirty="0">
                <a:solidFill>
                  <a:srgbClr val="0070C0"/>
                </a:solidFill>
                <a:latin typeface="微软雅黑" panose="020B0503020204020204" pitchFamily="34" charset="-122"/>
                <a:ea typeface="微软雅黑" panose="020B0503020204020204" pitchFamily="34" charset="-122"/>
              </a:endParaRPr>
            </a:p>
            <a:p>
              <a:pPr marL="64008" indent="0" rtl="0">
                <a:buNone/>
              </a:pPr>
              <a:r>
                <a:rPr lang="en-US" altLang="zh-CN" dirty="0">
                  <a:solidFill>
                    <a:srgbClr val="0070C0"/>
                  </a:solidFill>
                  <a:latin typeface="微软雅黑" panose="020B0503020204020204" pitchFamily="34" charset="-122"/>
                  <a:ea typeface="微软雅黑" panose="020B0503020204020204" pitchFamily="34" charset="-122"/>
                </a:rPr>
                <a:t>4.</a:t>
              </a:r>
              <a:r>
                <a:rPr lang="zh-CN" altLang="en-US" dirty="0">
                  <a:solidFill>
                    <a:srgbClr val="0070C0"/>
                  </a:solidFill>
                  <a:latin typeface="微软雅黑" panose="020B0503020204020204" pitchFamily="34" charset="-122"/>
                  <a:ea typeface="微软雅黑" panose="020B0503020204020204" pitchFamily="34" charset="-122"/>
                </a:rPr>
                <a:t>协调各部分代码以及部分代码的修改</a:t>
              </a:r>
              <a:endParaRPr lang="en-US" altLang="zh-CN" sz="1200" dirty="0">
                <a:solidFill>
                  <a:schemeClr val="bg1">
                    <a:lumMod val="50000"/>
                  </a:schemeClr>
                </a:solidFill>
                <a:latin typeface="微软雅黑" panose="020B0503020204020204" pitchFamily="34" charset="-122"/>
                <a:ea typeface="微软雅黑" panose="020B0503020204020204" pitchFamily="34" charset="-122"/>
                <a:cs typeface="Lato Light" charset="0"/>
                <a:sym typeface="Lato Light" charset="0"/>
              </a:endParaRPr>
            </a:p>
          </p:txBody>
        </p:sp>
      </p:grpSp>
      <p:grpSp>
        <p:nvGrpSpPr>
          <p:cNvPr id="49" name="组合 48"/>
          <p:cNvGrpSpPr/>
          <p:nvPr/>
        </p:nvGrpSpPr>
        <p:grpSpPr>
          <a:xfrm>
            <a:off x="2981799" y="2626783"/>
            <a:ext cx="537678" cy="322899"/>
            <a:chOff x="2132468" y="2251530"/>
            <a:chExt cx="584200" cy="350838"/>
          </a:xfrm>
        </p:grpSpPr>
        <p:cxnSp>
          <p:nvCxnSpPr>
            <p:cNvPr id="50" name="直接连接符 49"/>
            <p:cNvCxnSpPr/>
            <p:nvPr/>
          </p:nvCxnSpPr>
          <p:spPr bwMode="auto">
            <a:xfrm flipV="1">
              <a:off x="2132468" y="2251530"/>
              <a:ext cx="265112" cy="350838"/>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bwMode="auto">
            <a:xfrm>
              <a:off x="2389643" y="2251530"/>
              <a:ext cx="327025"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56" name="组合 55"/>
          <p:cNvGrpSpPr/>
          <p:nvPr/>
        </p:nvGrpSpPr>
        <p:grpSpPr>
          <a:xfrm>
            <a:off x="4934760" y="4451420"/>
            <a:ext cx="5405204" cy="1824622"/>
            <a:chOff x="4333875" y="4412734"/>
            <a:chExt cx="5872888" cy="1982500"/>
          </a:xfrm>
        </p:grpSpPr>
        <p:cxnSp>
          <p:nvCxnSpPr>
            <p:cNvPr id="57" name="直接连接符 56"/>
            <p:cNvCxnSpPr/>
            <p:nvPr/>
          </p:nvCxnSpPr>
          <p:spPr>
            <a:xfrm flipH="1">
              <a:off x="4333875" y="5361443"/>
              <a:ext cx="893763"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8" name="左中括号 57"/>
            <p:cNvSpPr/>
            <p:nvPr/>
          </p:nvSpPr>
          <p:spPr>
            <a:xfrm>
              <a:off x="5266044" y="4412734"/>
              <a:ext cx="60242" cy="1982500"/>
            </a:xfrm>
            <a:prstGeom prst="leftBracket">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a:lnSpc>
                  <a:spcPct val="200000"/>
                </a:lnSpc>
                <a:defRPr/>
              </a:pPr>
              <a:endParaRPr lang="zh-CN" altLang="en-US" dirty="0">
                <a:latin typeface="微软雅黑" panose="020B0503020204020204" pitchFamily="34" charset="-122"/>
                <a:ea typeface="微软雅黑" panose="020B0503020204020204" pitchFamily="34" charset="-122"/>
              </a:endParaRPr>
            </a:p>
          </p:txBody>
        </p:sp>
        <p:sp>
          <p:nvSpPr>
            <p:cNvPr id="59" name="Rectangle 5"/>
            <p:cNvSpPr>
              <a:spLocks/>
            </p:cNvSpPr>
            <p:nvPr/>
          </p:nvSpPr>
          <p:spPr bwMode="auto">
            <a:xfrm>
              <a:off x="5409565" y="4641844"/>
              <a:ext cx="4797198" cy="1011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marL="64008" indent="0" rtl="0">
                <a:buNone/>
              </a:pPr>
              <a:r>
                <a:rPr lang="en-US" altLang="zh-CN" dirty="0">
                  <a:solidFill>
                    <a:srgbClr val="0070C0"/>
                  </a:solidFill>
                  <a:latin typeface="微软雅黑" panose="020B0503020204020204" pitchFamily="34" charset="-122"/>
                  <a:ea typeface="微软雅黑" panose="020B0503020204020204" pitchFamily="34" charset="-122"/>
                </a:rPr>
                <a:t>1.</a:t>
              </a:r>
              <a:r>
                <a:rPr lang="zh-CN" altLang="en-US" dirty="0">
                  <a:solidFill>
                    <a:srgbClr val="0070C0"/>
                  </a:solidFill>
                  <a:latin typeface="微软雅黑" panose="020B0503020204020204" pitchFamily="34" charset="-122"/>
                  <a:ea typeface="微软雅黑" panose="020B0503020204020204" pitchFamily="34" charset="-122"/>
                </a:rPr>
                <a:t>三种自机主武器的设计与编写</a:t>
              </a:r>
              <a:endParaRPr lang="en-US" altLang="zh-CN" dirty="0">
                <a:solidFill>
                  <a:srgbClr val="0070C0"/>
                </a:solidFill>
                <a:latin typeface="微软雅黑" panose="020B0503020204020204" pitchFamily="34" charset="-122"/>
                <a:ea typeface="微软雅黑" panose="020B0503020204020204" pitchFamily="34" charset="-122"/>
              </a:endParaRPr>
            </a:p>
            <a:p>
              <a:pPr marL="64008" indent="0" rtl="0">
                <a:buNone/>
              </a:pPr>
              <a:r>
                <a:rPr lang="en-US" altLang="zh-CN" dirty="0">
                  <a:solidFill>
                    <a:srgbClr val="0070C0"/>
                  </a:solidFill>
                  <a:latin typeface="微软雅黑" panose="020B0503020204020204" pitchFamily="34" charset="-122"/>
                  <a:ea typeface="微软雅黑" panose="020B0503020204020204" pitchFamily="34" charset="-122"/>
                </a:rPr>
                <a:t>2.</a:t>
              </a:r>
              <a:r>
                <a:rPr lang="zh-CN" altLang="en-US" dirty="0">
                  <a:solidFill>
                    <a:srgbClr val="0070C0"/>
                  </a:solidFill>
                  <a:latin typeface="微软雅黑" panose="020B0503020204020204" pitchFamily="34" charset="-122"/>
                  <a:ea typeface="微软雅黑" panose="020B0503020204020204" pitchFamily="34" charset="-122"/>
                </a:rPr>
                <a:t>道具系统和分数系统的设计与编写</a:t>
              </a:r>
              <a:endParaRPr lang="en-US" altLang="zh-CN" dirty="0">
                <a:solidFill>
                  <a:srgbClr val="0070C0"/>
                </a:solidFill>
                <a:latin typeface="微软雅黑" panose="020B0503020204020204" pitchFamily="34" charset="-122"/>
                <a:ea typeface="微软雅黑" panose="020B0503020204020204" pitchFamily="34" charset="-122"/>
              </a:endParaRPr>
            </a:p>
            <a:p>
              <a:pPr marL="64008" indent="0" rtl="0">
                <a:buNone/>
              </a:pPr>
              <a:r>
                <a:rPr lang="en-US" altLang="zh-CN" dirty="0">
                  <a:solidFill>
                    <a:srgbClr val="0070C0"/>
                  </a:solidFill>
                  <a:latin typeface="微软雅黑" panose="020B0503020204020204" pitchFamily="34" charset="-122"/>
                  <a:ea typeface="微软雅黑" panose="020B0503020204020204" pitchFamily="34" charset="-122"/>
                </a:rPr>
                <a:t>3.</a:t>
              </a:r>
              <a:r>
                <a:rPr lang="zh-CN" altLang="en-US" dirty="0">
                  <a:solidFill>
                    <a:srgbClr val="0070C0"/>
                  </a:solidFill>
                  <a:latin typeface="微软雅黑" panose="020B0503020204020204" pitchFamily="34" charset="-122"/>
                  <a:ea typeface="微软雅黑" panose="020B0503020204020204" pitchFamily="34" charset="-122"/>
                </a:rPr>
                <a:t>所有涉及文件操作的部分（包括使用文件存储玩家数据、存储</a:t>
              </a:r>
              <a:r>
                <a:rPr lang="en-US" altLang="zh-CN" dirty="0">
                  <a:solidFill>
                    <a:srgbClr val="0070C0"/>
                  </a:solidFill>
                  <a:latin typeface="微软雅黑" panose="020B0503020204020204" pitchFamily="34" charset="-122"/>
                  <a:ea typeface="微软雅黑" panose="020B0503020204020204" pitchFamily="34" charset="-122"/>
                </a:rPr>
                <a:t>replay</a:t>
              </a:r>
              <a:r>
                <a:rPr lang="zh-CN" altLang="en-US" dirty="0">
                  <a:solidFill>
                    <a:srgbClr val="0070C0"/>
                  </a:solidFill>
                  <a:latin typeface="微软雅黑" panose="020B0503020204020204" pitchFamily="34" charset="-122"/>
                  <a:ea typeface="微软雅黑" panose="020B0503020204020204" pitchFamily="34" charset="-122"/>
                </a:rPr>
                <a:t>数据以及使用配置文件记录游戏参数设置）</a:t>
              </a:r>
              <a:endParaRPr lang="en-US" altLang="zh-CN" dirty="0">
                <a:solidFill>
                  <a:srgbClr val="0070C0"/>
                </a:solidFill>
                <a:latin typeface="微软雅黑" panose="020B0503020204020204" pitchFamily="34" charset="-122"/>
                <a:ea typeface="微软雅黑" panose="020B0503020204020204" pitchFamily="34" charset="-122"/>
              </a:endParaRPr>
            </a:p>
          </p:txBody>
        </p:sp>
      </p:grpSp>
      <p:grpSp>
        <p:nvGrpSpPr>
          <p:cNvPr id="60" name="组合 59"/>
          <p:cNvGrpSpPr/>
          <p:nvPr/>
        </p:nvGrpSpPr>
        <p:grpSpPr>
          <a:xfrm flipV="1">
            <a:off x="2985673" y="4979301"/>
            <a:ext cx="537678" cy="322899"/>
            <a:chOff x="2132468" y="2251530"/>
            <a:chExt cx="584200" cy="350838"/>
          </a:xfrm>
        </p:grpSpPr>
        <p:cxnSp>
          <p:nvCxnSpPr>
            <p:cNvPr id="61" name="直接连接符 60"/>
            <p:cNvCxnSpPr/>
            <p:nvPr/>
          </p:nvCxnSpPr>
          <p:spPr bwMode="auto">
            <a:xfrm flipV="1">
              <a:off x="2132468" y="2251530"/>
              <a:ext cx="265112" cy="350838"/>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bwMode="auto">
            <a:xfrm>
              <a:off x="2389643" y="2251530"/>
              <a:ext cx="327025"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63" name="组合 62"/>
          <p:cNvGrpSpPr/>
          <p:nvPr/>
        </p:nvGrpSpPr>
        <p:grpSpPr>
          <a:xfrm>
            <a:off x="3541344" y="1979449"/>
            <a:ext cx="1408007" cy="1247908"/>
            <a:chOff x="3628279" y="1777502"/>
            <a:chExt cx="1408007" cy="1247908"/>
          </a:xfrm>
        </p:grpSpPr>
        <p:grpSp>
          <p:nvGrpSpPr>
            <p:cNvPr id="64" name="组合 63"/>
            <p:cNvGrpSpPr/>
            <p:nvPr/>
          </p:nvGrpSpPr>
          <p:grpSpPr>
            <a:xfrm>
              <a:off x="3628279" y="1777502"/>
              <a:ext cx="1408007" cy="1247908"/>
              <a:chOff x="4065381" y="1654018"/>
              <a:chExt cx="1155488" cy="1024101"/>
            </a:xfrm>
          </p:grpSpPr>
          <p:sp>
            <p:nvSpPr>
              <p:cNvPr id="66" name="Freeform 5"/>
              <p:cNvSpPr>
                <a:spLocks/>
              </p:cNvSpPr>
              <p:nvPr/>
            </p:nvSpPr>
            <p:spPr bwMode="auto">
              <a:xfrm rot="10800000">
                <a:off x="4065381" y="1654018"/>
                <a:ext cx="1155488" cy="102410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FDEE3"/>
              </a:solidFill>
              <a:ln w="25400">
                <a:gradFill flip="none" rotWithShape="1">
                  <a:gsLst>
                    <a:gs pos="100000">
                      <a:srgbClr val="B2B2B2"/>
                    </a:gs>
                    <a:gs pos="0">
                      <a:schemeClr val="bg1"/>
                    </a:gs>
                  </a:gsLst>
                  <a:lin ang="2700000" scaled="1"/>
                  <a:tileRect/>
                </a:gradFill>
              </a:ln>
              <a:effectLst>
                <a:innerShdw blurRad="152400" dist="63500" dir="2700000">
                  <a:prstClr val="black">
                    <a:alpha val="20000"/>
                  </a:prstClr>
                </a:innerShdw>
              </a:effectLst>
            </p:spPr>
            <p:txBody>
              <a:bodyPr vert="horz" wrap="square" lIns="91440" tIns="45720" rIns="91440" bIns="45720" numCol="1" anchor="t" anchorCtr="0" compatLnSpc="1">
                <a:prstTxWarp prst="textNoShape">
                  <a:avLst/>
                </a:prstTxWarp>
              </a:bodyPr>
              <a:lstStyle/>
              <a:p>
                <a:endParaRPr lang="zh-CN" altLang="en-US" dirty="0">
                  <a:solidFill>
                    <a:srgbClr val="596481"/>
                  </a:solidFill>
                  <a:latin typeface="微软雅黑" panose="020B0503020204020204" pitchFamily="34" charset="-122"/>
                  <a:ea typeface="微软雅黑" panose="020B0503020204020204" pitchFamily="34" charset="-122"/>
                </a:endParaRPr>
              </a:p>
            </p:txBody>
          </p:sp>
          <p:sp>
            <p:nvSpPr>
              <p:cNvPr id="67" name="Freeform 5"/>
              <p:cNvSpPr>
                <a:spLocks/>
              </p:cNvSpPr>
              <p:nvPr/>
            </p:nvSpPr>
            <p:spPr bwMode="auto">
              <a:xfrm rot="10800000">
                <a:off x="4214765" y="1786416"/>
                <a:ext cx="856720" cy="75930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5EEF3"/>
              </a:solidFill>
              <a:ln w="31750" cap="flat">
                <a:solidFill>
                  <a:schemeClr val="bg1"/>
                </a:solidFill>
                <a:prstDash val="solid"/>
                <a:miter lim="800000"/>
                <a:headEnd/>
                <a:tailEnd/>
              </a:ln>
              <a:effectLst>
                <a:innerShdw blurRad="114300">
                  <a:prstClr val="black">
                    <a:alpha val="40000"/>
                  </a:prstClr>
                </a:innerShdw>
              </a:effectLst>
            </p:spPr>
            <p:txBody>
              <a:bodyPr vert="horz" wrap="square" lIns="91440" tIns="45720" rIns="91440" bIns="45720" numCol="1" anchor="t" anchorCtr="0" compatLnSpc="1">
                <a:prstTxWarp prst="textNoShape">
                  <a:avLst/>
                </a:prstTxWarp>
              </a:bodyPr>
              <a:lstStyle/>
              <a:p>
                <a:endParaRPr lang="zh-CN" altLang="en-US" dirty="0">
                  <a:solidFill>
                    <a:srgbClr val="596481"/>
                  </a:solidFill>
                  <a:latin typeface="微软雅黑" panose="020B0503020204020204" pitchFamily="34" charset="-122"/>
                  <a:ea typeface="微软雅黑" panose="020B0503020204020204" pitchFamily="34" charset="-122"/>
                </a:endParaRPr>
              </a:p>
            </p:txBody>
          </p:sp>
        </p:grpSp>
        <p:sp>
          <p:nvSpPr>
            <p:cNvPr id="65" name="文本框 11"/>
            <p:cNvSpPr txBox="1"/>
            <p:nvPr/>
          </p:nvSpPr>
          <p:spPr>
            <a:xfrm>
              <a:off x="3944008" y="2219042"/>
              <a:ext cx="800169" cy="338530"/>
            </a:xfrm>
            <a:prstGeom prst="rect">
              <a:avLst/>
            </a:prstGeom>
            <a:noFill/>
          </p:spPr>
          <p:txBody>
            <a:bodyPr wrap="none" lIns="91415" tIns="45708" rIns="91415" bIns="45708" rtlCol="0">
              <a:spAutoFit/>
            </a:bodyPr>
            <a:lstStyle/>
            <a:p>
              <a:pPr lvl="0" algn="ctr"/>
              <a:r>
                <a:rPr lang="zh-CN" altLang="en-US" sz="1600" dirty="0">
                  <a:solidFill>
                    <a:srgbClr val="596481"/>
                  </a:solidFill>
                  <a:latin typeface="DIN Mittelschrift Std" pitchFamily="50" charset="0"/>
                  <a:ea typeface="微软雅黑" pitchFamily="34" charset="-122"/>
                </a:rPr>
                <a:t>刘博橦</a:t>
              </a:r>
            </a:p>
          </p:txBody>
        </p:sp>
      </p:grpSp>
      <p:grpSp>
        <p:nvGrpSpPr>
          <p:cNvPr id="73" name="组合 72"/>
          <p:cNvGrpSpPr/>
          <p:nvPr/>
        </p:nvGrpSpPr>
        <p:grpSpPr>
          <a:xfrm>
            <a:off x="3541344" y="4662288"/>
            <a:ext cx="1408007" cy="1247908"/>
            <a:chOff x="3628279" y="4460341"/>
            <a:chExt cx="1408007" cy="1247908"/>
          </a:xfrm>
        </p:grpSpPr>
        <p:grpSp>
          <p:nvGrpSpPr>
            <p:cNvPr id="74" name="组合 73"/>
            <p:cNvGrpSpPr/>
            <p:nvPr/>
          </p:nvGrpSpPr>
          <p:grpSpPr>
            <a:xfrm>
              <a:off x="3628279" y="4460341"/>
              <a:ext cx="1408007" cy="1247908"/>
              <a:chOff x="4065381" y="1654018"/>
              <a:chExt cx="1155488" cy="1024101"/>
            </a:xfrm>
          </p:grpSpPr>
          <p:sp>
            <p:nvSpPr>
              <p:cNvPr id="76" name="Freeform 5"/>
              <p:cNvSpPr>
                <a:spLocks/>
              </p:cNvSpPr>
              <p:nvPr/>
            </p:nvSpPr>
            <p:spPr bwMode="auto">
              <a:xfrm rot="10800000">
                <a:off x="4065381" y="1654018"/>
                <a:ext cx="1155488" cy="102410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FDEE3"/>
              </a:solidFill>
              <a:ln w="25400">
                <a:gradFill flip="none" rotWithShape="1">
                  <a:gsLst>
                    <a:gs pos="100000">
                      <a:srgbClr val="B2B2B2"/>
                    </a:gs>
                    <a:gs pos="0">
                      <a:schemeClr val="bg1"/>
                    </a:gs>
                  </a:gsLst>
                  <a:lin ang="2700000" scaled="1"/>
                  <a:tileRect/>
                </a:gradFill>
              </a:ln>
              <a:effectLst>
                <a:innerShdw blurRad="152400" dist="63500" dir="2700000">
                  <a:prstClr val="black">
                    <a:alpha val="20000"/>
                  </a:prstClr>
                </a:innerShdw>
              </a:effectLst>
            </p:spPr>
            <p:txBody>
              <a:bodyPr vert="horz" wrap="square" lIns="91440" tIns="45720" rIns="91440" bIns="45720" numCol="1" anchor="t" anchorCtr="0" compatLnSpc="1">
                <a:prstTxWarp prst="textNoShape">
                  <a:avLst/>
                </a:prstTxWarp>
              </a:bodyPr>
              <a:lstStyle/>
              <a:p>
                <a:endParaRPr lang="zh-CN" altLang="en-US" dirty="0">
                  <a:solidFill>
                    <a:srgbClr val="596481"/>
                  </a:solidFill>
                  <a:latin typeface="微软雅黑" panose="020B0503020204020204" pitchFamily="34" charset="-122"/>
                  <a:ea typeface="微软雅黑" panose="020B0503020204020204" pitchFamily="34" charset="-122"/>
                </a:endParaRPr>
              </a:p>
            </p:txBody>
          </p:sp>
          <p:sp>
            <p:nvSpPr>
              <p:cNvPr id="77" name="Freeform 5"/>
              <p:cNvSpPr>
                <a:spLocks/>
              </p:cNvSpPr>
              <p:nvPr/>
            </p:nvSpPr>
            <p:spPr bwMode="auto">
              <a:xfrm rot="10800000">
                <a:off x="4214765" y="1786416"/>
                <a:ext cx="856720" cy="75930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E5EEF3"/>
              </a:solidFill>
              <a:ln w="31750" cap="flat">
                <a:solidFill>
                  <a:schemeClr val="bg1"/>
                </a:solidFill>
                <a:prstDash val="solid"/>
                <a:miter lim="800000"/>
                <a:headEnd/>
                <a:tailEnd/>
              </a:ln>
              <a:effectLst>
                <a:innerShdw blurRad="114300">
                  <a:prstClr val="black">
                    <a:alpha val="40000"/>
                  </a:prstClr>
                </a:innerShdw>
              </a:effectLst>
            </p:spPr>
            <p:txBody>
              <a:bodyPr vert="horz" wrap="square" lIns="91440" tIns="45720" rIns="91440" bIns="45720" numCol="1" anchor="t" anchorCtr="0" compatLnSpc="1">
                <a:prstTxWarp prst="textNoShape">
                  <a:avLst/>
                </a:prstTxWarp>
              </a:bodyPr>
              <a:lstStyle/>
              <a:p>
                <a:endParaRPr lang="zh-CN" altLang="en-US" dirty="0">
                  <a:solidFill>
                    <a:srgbClr val="596481"/>
                  </a:solidFill>
                  <a:latin typeface="微软雅黑" panose="020B0503020204020204" pitchFamily="34" charset="-122"/>
                  <a:ea typeface="微软雅黑" panose="020B0503020204020204" pitchFamily="34" charset="-122"/>
                </a:endParaRPr>
              </a:p>
            </p:txBody>
          </p:sp>
        </p:grpSp>
        <p:sp>
          <p:nvSpPr>
            <p:cNvPr id="75" name="文本框 11"/>
            <p:cNvSpPr txBox="1"/>
            <p:nvPr/>
          </p:nvSpPr>
          <p:spPr>
            <a:xfrm>
              <a:off x="3889738" y="4930988"/>
              <a:ext cx="800169" cy="338530"/>
            </a:xfrm>
            <a:prstGeom prst="rect">
              <a:avLst/>
            </a:prstGeom>
            <a:noFill/>
          </p:spPr>
          <p:txBody>
            <a:bodyPr wrap="none" lIns="91415" tIns="45708" rIns="91415" bIns="45708" rtlCol="0">
              <a:spAutoFit/>
            </a:bodyPr>
            <a:lstStyle/>
            <a:p>
              <a:pPr lvl="0" algn="ctr"/>
              <a:r>
                <a:rPr lang="zh-CN" altLang="en-US" sz="1600" dirty="0">
                  <a:solidFill>
                    <a:srgbClr val="596481"/>
                  </a:solidFill>
                  <a:latin typeface="DIN Mittelschrift Std" pitchFamily="50" charset="0"/>
                  <a:ea typeface="微软雅黑" pitchFamily="34" charset="-122"/>
                </a:rPr>
                <a:t>白玉晗</a:t>
              </a:r>
            </a:p>
          </p:txBody>
        </p:sp>
      </p:grpSp>
      <p:sp>
        <p:nvSpPr>
          <p:cNvPr id="78" name="标题 1"/>
          <p:cNvSpPr txBox="1">
            <a:spLocks/>
          </p:cNvSpPr>
          <p:nvPr/>
        </p:nvSpPr>
        <p:spPr>
          <a:xfrm>
            <a:off x="1636808" y="550950"/>
            <a:ext cx="2937899" cy="683927"/>
          </a:xfrm>
          <a:prstGeom prst="rect">
            <a:avLst/>
          </a:prstGeom>
        </p:spPr>
        <p:txBody>
          <a:bodyPr lIns="91415" tIns="45708" rIns="91415" bIns="45708" anchor="ctr">
            <a:noAutofit/>
          </a:bodyPr>
          <a:lstStyle>
            <a:lvl1pPr algn="ctr" defTabSz="914156" rtl="0" eaLnBrk="1" latinLnBrk="0" hangingPunct="1">
              <a:lnSpc>
                <a:spcPct val="90000"/>
              </a:lnSpc>
              <a:spcBef>
                <a:spcPct val="0"/>
              </a:spcBef>
              <a:buNone/>
              <a:defRPr sz="2400" b="0" kern="1200">
                <a:solidFill>
                  <a:schemeClr val="bg1"/>
                </a:solidFill>
                <a:effectLst/>
                <a:latin typeface="+mj-ea"/>
                <a:ea typeface="+mj-ea"/>
                <a:cs typeface="+mj-cs"/>
              </a:defRPr>
            </a:lvl1pPr>
          </a:lstStyle>
          <a:p>
            <a:pPr algn="l">
              <a:lnSpc>
                <a:spcPct val="100000"/>
              </a:lnSpc>
            </a:pPr>
            <a:r>
              <a:rPr lang="zh-CN" altLang="en-US" sz="2800" b="1" dirty="0">
                <a:solidFill>
                  <a:srgbClr val="596481"/>
                </a:solidFill>
                <a:latin typeface="Adobe 黑体 Std R" panose="020B0400000000000000" pitchFamily="34" charset="-122"/>
                <a:ea typeface="Adobe 黑体 Std R" panose="020B0400000000000000" pitchFamily="34" charset="-122"/>
              </a:rPr>
              <a:t>工作分配</a:t>
            </a:r>
          </a:p>
        </p:txBody>
      </p:sp>
    </p:spTree>
    <p:extLst>
      <p:ext uri="{BB962C8B-B14F-4D97-AF65-F5344CB8AC3E}">
        <p14:creationId xmlns:p14="http://schemas.microsoft.com/office/powerpoint/2010/main" val="3046629508"/>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78"/>
                                        </p:tgtEl>
                                        <p:attrNameLst>
                                          <p:attrName>style.visibility</p:attrName>
                                        </p:attrNameLst>
                                      </p:cBhvr>
                                      <p:to>
                                        <p:strVal val="visible"/>
                                      </p:to>
                                    </p:set>
                                    <p:anim calcmode="lin" valueType="num">
                                      <p:cBhvr>
                                        <p:cTn id="7" dur="500" fill="hold"/>
                                        <p:tgtEl>
                                          <p:spTgt spid="78"/>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8"/>
                                        </p:tgtEl>
                                        <p:attrNameLst>
                                          <p:attrName>ppt_y</p:attrName>
                                        </p:attrNameLst>
                                      </p:cBhvr>
                                      <p:tavLst>
                                        <p:tav tm="0">
                                          <p:val>
                                            <p:strVal val="#ppt_y"/>
                                          </p:val>
                                        </p:tav>
                                        <p:tav tm="100000">
                                          <p:val>
                                            <p:strVal val="#ppt_y"/>
                                          </p:val>
                                        </p:tav>
                                      </p:tavLst>
                                    </p:anim>
                                    <p:anim calcmode="lin" valueType="num">
                                      <p:cBhvr>
                                        <p:cTn id="9" dur="500" fill="hold"/>
                                        <p:tgtEl>
                                          <p:spTgt spid="78"/>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8"/>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8"/>
                                        </p:tgtEl>
                                      </p:cBhvr>
                                    </p:animEffect>
                                  </p:childTnLst>
                                </p:cTn>
                              </p:par>
                            </p:childTnLst>
                          </p:cTn>
                        </p:par>
                        <p:par>
                          <p:cTn id="12" fill="hold">
                            <p:stCondLst>
                              <p:cond delay="650"/>
                            </p:stCondLst>
                            <p:childTnLst>
                              <p:par>
                                <p:cTn id="13" presetID="23" presetClass="entr" presetSubtype="288" fill="hold" nodeType="afterEffect">
                                  <p:stCondLst>
                                    <p:cond delay="0"/>
                                  </p:stCondLst>
                                  <p:childTnLst>
                                    <p:set>
                                      <p:cBhvr>
                                        <p:cTn id="14" dur="1" fill="hold">
                                          <p:stCondLst>
                                            <p:cond delay="0"/>
                                          </p:stCondLst>
                                        </p:cTn>
                                        <p:tgtEl>
                                          <p:spTgt spid="37"/>
                                        </p:tgtEl>
                                        <p:attrNameLst>
                                          <p:attrName>style.visibility</p:attrName>
                                        </p:attrNameLst>
                                      </p:cBhvr>
                                      <p:to>
                                        <p:strVal val="visible"/>
                                      </p:to>
                                    </p:set>
                                    <p:anim calcmode="lin" valueType="num">
                                      <p:cBhvr>
                                        <p:cTn id="15" dur="500" fill="hold"/>
                                        <p:tgtEl>
                                          <p:spTgt spid="37"/>
                                        </p:tgtEl>
                                        <p:attrNameLst>
                                          <p:attrName>ppt_w</p:attrName>
                                        </p:attrNameLst>
                                      </p:cBhvr>
                                      <p:tavLst>
                                        <p:tav tm="0">
                                          <p:val>
                                            <p:strVal val="4/3*#ppt_w"/>
                                          </p:val>
                                        </p:tav>
                                        <p:tav tm="100000">
                                          <p:val>
                                            <p:strVal val="#ppt_w"/>
                                          </p:val>
                                        </p:tav>
                                      </p:tavLst>
                                    </p:anim>
                                    <p:anim calcmode="lin" valueType="num">
                                      <p:cBhvr>
                                        <p:cTn id="16" dur="500" fill="hold"/>
                                        <p:tgtEl>
                                          <p:spTgt spid="37"/>
                                        </p:tgtEl>
                                        <p:attrNameLst>
                                          <p:attrName>ppt_h</p:attrName>
                                        </p:attrNameLst>
                                      </p:cBhvr>
                                      <p:tavLst>
                                        <p:tav tm="0">
                                          <p:val>
                                            <p:strVal val="4/3*#ppt_h"/>
                                          </p:val>
                                        </p:tav>
                                        <p:tav tm="100000">
                                          <p:val>
                                            <p:strVal val="#ppt_h"/>
                                          </p:val>
                                        </p:tav>
                                      </p:tavLst>
                                    </p:anim>
                                  </p:childTnLst>
                                </p:cTn>
                              </p:par>
                            </p:childTnLst>
                          </p:cTn>
                        </p:par>
                        <p:par>
                          <p:cTn id="17" fill="hold">
                            <p:stCondLst>
                              <p:cond delay="1150"/>
                            </p:stCondLst>
                            <p:childTnLst>
                              <p:par>
                                <p:cTn id="18" presetID="22" presetClass="entr" presetSubtype="8" fill="hold" nodeType="afterEffect">
                                  <p:stCondLst>
                                    <p:cond delay="0"/>
                                  </p:stCondLst>
                                  <p:childTnLst>
                                    <p:set>
                                      <p:cBhvr>
                                        <p:cTn id="19" dur="1" fill="hold">
                                          <p:stCondLst>
                                            <p:cond delay="0"/>
                                          </p:stCondLst>
                                        </p:cTn>
                                        <p:tgtEl>
                                          <p:spTgt spid="49"/>
                                        </p:tgtEl>
                                        <p:attrNameLst>
                                          <p:attrName>style.visibility</p:attrName>
                                        </p:attrNameLst>
                                      </p:cBhvr>
                                      <p:to>
                                        <p:strVal val="visible"/>
                                      </p:to>
                                    </p:set>
                                    <p:animEffect transition="in" filter="wipe(left)">
                                      <p:cBhvr>
                                        <p:cTn id="20" dur="500"/>
                                        <p:tgtEl>
                                          <p:spTgt spid="49"/>
                                        </p:tgtEl>
                                      </p:cBhvr>
                                    </p:animEffect>
                                  </p:childTnLst>
                                </p:cTn>
                              </p:par>
                            </p:childTnLst>
                          </p:cTn>
                        </p:par>
                        <p:par>
                          <p:cTn id="21" fill="hold">
                            <p:stCondLst>
                              <p:cond delay="1650"/>
                            </p:stCondLst>
                            <p:childTnLst>
                              <p:par>
                                <p:cTn id="22" presetID="23" presetClass="entr" presetSubtype="288" fill="hold" nodeType="afterEffect">
                                  <p:stCondLst>
                                    <p:cond delay="0"/>
                                  </p:stCondLst>
                                  <p:childTnLst>
                                    <p:set>
                                      <p:cBhvr>
                                        <p:cTn id="23" dur="1" fill="hold">
                                          <p:stCondLst>
                                            <p:cond delay="0"/>
                                          </p:stCondLst>
                                        </p:cTn>
                                        <p:tgtEl>
                                          <p:spTgt spid="63"/>
                                        </p:tgtEl>
                                        <p:attrNameLst>
                                          <p:attrName>style.visibility</p:attrName>
                                        </p:attrNameLst>
                                      </p:cBhvr>
                                      <p:to>
                                        <p:strVal val="visible"/>
                                      </p:to>
                                    </p:set>
                                    <p:anim calcmode="lin" valueType="num">
                                      <p:cBhvr>
                                        <p:cTn id="24" dur="500" fill="hold"/>
                                        <p:tgtEl>
                                          <p:spTgt spid="63"/>
                                        </p:tgtEl>
                                        <p:attrNameLst>
                                          <p:attrName>ppt_w</p:attrName>
                                        </p:attrNameLst>
                                      </p:cBhvr>
                                      <p:tavLst>
                                        <p:tav tm="0">
                                          <p:val>
                                            <p:strVal val="4/3*#ppt_w"/>
                                          </p:val>
                                        </p:tav>
                                        <p:tav tm="100000">
                                          <p:val>
                                            <p:strVal val="#ppt_w"/>
                                          </p:val>
                                        </p:tav>
                                      </p:tavLst>
                                    </p:anim>
                                    <p:anim calcmode="lin" valueType="num">
                                      <p:cBhvr>
                                        <p:cTn id="25" dur="500" fill="hold"/>
                                        <p:tgtEl>
                                          <p:spTgt spid="63"/>
                                        </p:tgtEl>
                                        <p:attrNameLst>
                                          <p:attrName>ppt_h</p:attrName>
                                        </p:attrNameLst>
                                      </p:cBhvr>
                                      <p:tavLst>
                                        <p:tav tm="0">
                                          <p:val>
                                            <p:strVal val="4/3*#ppt_h"/>
                                          </p:val>
                                        </p:tav>
                                        <p:tav tm="100000">
                                          <p:val>
                                            <p:strVal val="#ppt_h"/>
                                          </p:val>
                                        </p:tav>
                                      </p:tavLst>
                                    </p:anim>
                                  </p:childTnLst>
                                </p:cTn>
                              </p:par>
                            </p:childTnLst>
                          </p:cTn>
                        </p:par>
                        <p:par>
                          <p:cTn id="26" fill="hold">
                            <p:stCondLst>
                              <p:cond delay="2150"/>
                            </p:stCondLst>
                            <p:childTnLst>
                              <p:par>
                                <p:cTn id="27" presetID="22" presetClass="entr" presetSubtype="8" fill="hold" nodeType="afterEffect">
                                  <p:stCondLst>
                                    <p:cond delay="0"/>
                                  </p:stCondLst>
                                  <p:childTnLst>
                                    <p:set>
                                      <p:cBhvr>
                                        <p:cTn id="28" dur="1" fill="hold">
                                          <p:stCondLst>
                                            <p:cond delay="0"/>
                                          </p:stCondLst>
                                        </p:cTn>
                                        <p:tgtEl>
                                          <p:spTgt spid="60"/>
                                        </p:tgtEl>
                                        <p:attrNameLst>
                                          <p:attrName>style.visibility</p:attrName>
                                        </p:attrNameLst>
                                      </p:cBhvr>
                                      <p:to>
                                        <p:strVal val="visible"/>
                                      </p:to>
                                    </p:set>
                                    <p:animEffect transition="in" filter="wipe(left)">
                                      <p:cBhvr>
                                        <p:cTn id="29" dur="500"/>
                                        <p:tgtEl>
                                          <p:spTgt spid="60"/>
                                        </p:tgtEl>
                                      </p:cBhvr>
                                    </p:animEffect>
                                  </p:childTnLst>
                                </p:cTn>
                              </p:par>
                            </p:childTnLst>
                          </p:cTn>
                        </p:par>
                        <p:par>
                          <p:cTn id="30" fill="hold">
                            <p:stCondLst>
                              <p:cond delay="2650"/>
                            </p:stCondLst>
                            <p:childTnLst>
                              <p:par>
                                <p:cTn id="31" presetID="23" presetClass="entr" presetSubtype="288" fill="hold" nodeType="afterEffect">
                                  <p:stCondLst>
                                    <p:cond delay="0"/>
                                  </p:stCondLst>
                                  <p:childTnLst>
                                    <p:set>
                                      <p:cBhvr>
                                        <p:cTn id="32" dur="1" fill="hold">
                                          <p:stCondLst>
                                            <p:cond delay="0"/>
                                          </p:stCondLst>
                                        </p:cTn>
                                        <p:tgtEl>
                                          <p:spTgt spid="73"/>
                                        </p:tgtEl>
                                        <p:attrNameLst>
                                          <p:attrName>style.visibility</p:attrName>
                                        </p:attrNameLst>
                                      </p:cBhvr>
                                      <p:to>
                                        <p:strVal val="visible"/>
                                      </p:to>
                                    </p:set>
                                    <p:anim calcmode="lin" valueType="num">
                                      <p:cBhvr>
                                        <p:cTn id="33" dur="500" fill="hold"/>
                                        <p:tgtEl>
                                          <p:spTgt spid="73"/>
                                        </p:tgtEl>
                                        <p:attrNameLst>
                                          <p:attrName>ppt_w</p:attrName>
                                        </p:attrNameLst>
                                      </p:cBhvr>
                                      <p:tavLst>
                                        <p:tav tm="0">
                                          <p:val>
                                            <p:strVal val="4/3*#ppt_w"/>
                                          </p:val>
                                        </p:tav>
                                        <p:tav tm="100000">
                                          <p:val>
                                            <p:strVal val="#ppt_w"/>
                                          </p:val>
                                        </p:tav>
                                      </p:tavLst>
                                    </p:anim>
                                    <p:anim calcmode="lin" valueType="num">
                                      <p:cBhvr>
                                        <p:cTn id="34" dur="500" fill="hold"/>
                                        <p:tgtEl>
                                          <p:spTgt spid="73"/>
                                        </p:tgtEl>
                                        <p:attrNameLst>
                                          <p:attrName>ppt_h</p:attrName>
                                        </p:attrNameLst>
                                      </p:cBhvr>
                                      <p:tavLst>
                                        <p:tav tm="0">
                                          <p:val>
                                            <p:strVal val="4/3*#ppt_h"/>
                                          </p:val>
                                        </p:tav>
                                        <p:tav tm="100000">
                                          <p:val>
                                            <p:strVal val="#ppt_h"/>
                                          </p:val>
                                        </p:tav>
                                      </p:tavLst>
                                    </p:anim>
                                  </p:childTnLst>
                                </p:cTn>
                              </p:par>
                            </p:childTnLst>
                          </p:cTn>
                        </p:par>
                        <p:par>
                          <p:cTn id="35" fill="hold">
                            <p:stCondLst>
                              <p:cond delay="3150"/>
                            </p:stCondLst>
                            <p:childTnLst>
                              <p:par>
                                <p:cTn id="36" presetID="22" presetClass="entr" presetSubtype="8" fill="hold" nodeType="after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wipe(left)">
                                      <p:cBhvr>
                                        <p:cTn id="38" dur="500"/>
                                        <p:tgtEl>
                                          <p:spTgt spid="44"/>
                                        </p:tgtEl>
                                      </p:cBhvr>
                                    </p:animEffect>
                                  </p:childTnLst>
                                </p:cTn>
                              </p:par>
                            </p:childTnLst>
                          </p:cTn>
                        </p:par>
                        <p:par>
                          <p:cTn id="39" fill="hold">
                            <p:stCondLst>
                              <p:cond delay="3650"/>
                            </p:stCondLst>
                            <p:childTnLst>
                              <p:par>
                                <p:cTn id="40" presetID="22" presetClass="entr" presetSubtype="8" fill="hold" nodeType="afterEffect">
                                  <p:stCondLst>
                                    <p:cond delay="0"/>
                                  </p:stCondLst>
                                  <p:childTnLst>
                                    <p:set>
                                      <p:cBhvr>
                                        <p:cTn id="41" dur="1" fill="hold">
                                          <p:stCondLst>
                                            <p:cond delay="0"/>
                                          </p:stCondLst>
                                        </p:cTn>
                                        <p:tgtEl>
                                          <p:spTgt spid="56"/>
                                        </p:tgtEl>
                                        <p:attrNameLst>
                                          <p:attrName>style.visibility</p:attrName>
                                        </p:attrNameLst>
                                      </p:cBhvr>
                                      <p:to>
                                        <p:strVal val="visible"/>
                                      </p:to>
                                    </p:set>
                                    <p:animEffect transition="in" filter="wipe(left)">
                                      <p:cBhvr>
                                        <p:cTn id="4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p:bldLst>
  </p:timing>
  <p:extLst>
    <p:ext uri="{E180D4A7-C9FB-4DFB-919C-405C955672EB}">
      <p14:showEvtLst xmlns:p14="http://schemas.microsoft.com/office/powerpoint/2010/main">
        <p14:playEvt time="1" objId="2"/>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p:cNvSpPr/>
          <p:nvPr/>
        </p:nvSpPr>
        <p:spPr>
          <a:xfrm>
            <a:off x="1990951" y="1712140"/>
            <a:ext cx="3126138" cy="3185195"/>
          </a:xfrm>
          <a:prstGeom prst="ellipse">
            <a:avLst/>
          </a:prstGeom>
          <a:gradFill>
            <a:gsLst>
              <a:gs pos="0">
                <a:schemeClr val="bg1"/>
              </a:gs>
              <a:gs pos="100000">
                <a:srgbClr val="E2E2E2"/>
              </a:gs>
            </a:gsLst>
            <a:lin ang="2700000" scaled="1"/>
          </a:gradFill>
          <a:ln>
            <a:noFill/>
          </a:ln>
          <a:effectLst>
            <a:outerShdw blurRad="190500" dist="889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11" name="饼形 10"/>
          <p:cNvSpPr/>
          <p:nvPr/>
        </p:nvSpPr>
        <p:spPr>
          <a:xfrm>
            <a:off x="1990951" y="1712140"/>
            <a:ext cx="3126138" cy="3185195"/>
          </a:xfrm>
          <a:prstGeom prst="pie">
            <a:avLst>
              <a:gd name="adj1" fmla="val 18716473"/>
              <a:gd name="adj2" fmla="val 16200000"/>
            </a:avLst>
          </a:prstGeom>
          <a:solidFill>
            <a:srgbClr val="CFDE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椭圆 11"/>
          <p:cNvSpPr/>
          <p:nvPr/>
        </p:nvSpPr>
        <p:spPr>
          <a:xfrm>
            <a:off x="2587557" y="2250113"/>
            <a:ext cx="2031990" cy="2071992"/>
          </a:xfrm>
          <a:prstGeom prst="ellipse">
            <a:avLst/>
          </a:prstGeom>
          <a:solidFill>
            <a:srgbClr val="E5EEF3"/>
          </a:solidFill>
          <a:ln w="50800">
            <a:solidFill>
              <a:schemeClr val="bg1"/>
            </a:solidFill>
          </a:ln>
          <a:effectLst>
            <a:innerShdw blurRad="1143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30" name="矩形 29"/>
          <p:cNvSpPr/>
          <p:nvPr/>
        </p:nvSpPr>
        <p:spPr>
          <a:xfrm>
            <a:off x="2587557" y="2901388"/>
            <a:ext cx="2135209" cy="769441"/>
          </a:xfrm>
          <a:prstGeom prst="rect">
            <a:avLst/>
          </a:prstGeom>
        </p:spPr>
        <p:txBody>
          <a:bodyPr wrap="square">
            <a:spAutoFit/>
          </a:bodyPr>
          <a:lstStyle/>
          <a:p>
            <a:pPr algn="ctr"/>
            <a:r>
              <a:rPr lang="en-US" altLang="zh-CN" sz="4400" b="1" dirty="0">
                <a:solidFill>
                  <a:srgbClr val="596481"/>
                </a:solidFill>
                <a:latin typeface="Open Sans" panose="020B0606030504020204" pitchFamily="34" charset="0"/>
                <a:ea typeface="Open Sans" panose="020B0606030504020204" pitchFamily="34" charset="0"/>
                <a:cs typeface="Open Sans" panose="020B0606030504020204" pitchFamily="34" charset="0"/>
              </a:rPr>
              <a:t>90%</a:t>
            </a:r>
            <a:endParaRPr lang="zh-CN" altLang="en-US" sz="4400" b="1" dirty="0">
              <a:solidFill>
                <a:srgbClr val="596481"/>
              </a:solidFill>
              <a:latin typeface="Open Sans" panose="020B0606030504020204" pitchFamily="34" charset="0"/>
              <a:ea typeface="方正黑体简体" panose="02010601030101010101" pitchFamily="2" charset="-122"/>
              <a:cs typeface="Open Sans" panose="020B0606030504020204" pitchFamily="34" charset="0"/>
            </a:endParaRPr>
          </a:p>
        </p:txBody>
      </p:sp>
      <p:sp>
        <p:nvSpPr>
          <p:cNvPr id="39" name="标题 1"/>
          <p:cNvSpPr txBox="1">
            <a:spLocks/>
          </p:cNvSpPr>
          <p:nvPr/>
        </p:nvSpPr>
        <p:spPr>
          <a:xfrm>
            <a:off x="1636808" y="550950"/>
            <a:ext cx="2937899" cy="683927"/>
          </a:xfrm>
          <a:prstGeom prst="rect">
            <a:avLst/>
          </a:prstGeom>
        </p:spPr>
        <p:txBody>
          <a:bodyPr lIns="91415" tIns="45708" rIns="91415" bIns="45708" anchor="ctr">
            <a:noAutofit/>
          </a:bodyPr>
          <a:lstStyle>
            <a:lvl1pPr algn="ctr" defTabSz="914156" rtl="0" eaLnBrk="1" latinLnBrk="0" hangingPunct="1">
              <a:lnSpc>
                <a:spcPct val="90000"/>
              </a:lnSpc>
              <a:spcBef>
                <a:spcPct val="0"/>
              </a:spcBef>
              <a:buNone/>
              <a:defRPr sz="2400" b="0" kern="1200">
                <a:solidFill>
                  <a:schemeClr val="bg1"/>
                </a:solidFill>
                <a:effectLst/>
                <a:latin typeface="+mj-ea"/>
                <a:ea typeface="+mj-ea"/>
                <a:cs typeface="+mj-cs"/>
              </a:defRPr>
            </a:lvl1pPr>
          </a:lstStyle>
          <a:p>
            <a:pPr algn="l">
              <a:lnSpc>
                <a:spcPct val="100000"/>
              </a:lnSpc>
            </a:pPr>
            <a:r>
              <a:rPr lang="zh-CN" altLang="en-US" sz="2800" b="1" dirty="0">
                <a:solidFill>
                  <a:srgbClr val="596481"/>
                </a:solidFill>
                <a:latin typeface="Adobe 黑体 Std R" panose="020B0400000000000000" pitchFamily="34" charset="-122"/>
                <a:ea typeface="Adobe 黑体 Std R" panose="020B0400000000000000" pitchFamily="34" charset="-122"/>
              </a:rPr>
              <a:t>项目完成度</a:t>
            </a:r>
          </a:p>
        </p:txBody>
      </p:sp>
      <p:grpSp>
        <p:nvGrpSpPr>
          <p:cNvPr id="50" name="组合 49" descr="e7d195523061f1c0205959036996ad55c215b892a7aac5c0B9ADEF7896FB48F2EF97163A2DE1401E1875DEDC438B7864AD24CA23553DBBBD975DAF4CAD4A2592689FFB6CEE59FFA55B2702D0E5EE29CDDE744B5A58D848E290B0F3363EEEFF85AEACDB2C4783B3CFD20D9E72AC2F528B09A88B84C6E73CDEC5D6CB26D43C2398027A14BE9DBFE415"/>
          <p:cNvGrpSpPr/>
          <p:nvPr/>
        </p:nvGrpSpPr>
        <p:grpSpPr>
          <a:xfrm>
            <a:off x="5804129" y="1313234"/>
            <a:ext cx="5007897" cy="3997425"/>
            <a:chOff x="8548023" y="1197136"/>
            <a:chExt cx="2959290" cy="1483448"/>
          </a:xfrm>
        </p:grpSpPr>
        <p:sp>
          <p:nvSpPr>
            <p:cNvPr id="51" name="矩形 50"/>
            <p:cNvSpPr/>
            <p:nvPr/>
          </p:nvSpPr>
          <p:spPr>
            <a:xfrm>
              <a:off x="8548025" y="1766855"/>
              <a:ext cx="2959288" cy="913729"/>
            </a:xfrm>
            <a:prstGeom prst="rect">
              <a:avLst/>
            </a:prstGeom>
          </p:spPr>
          <p:txBody>
            <a:bodyPr wrap="square">
              <a:spAutoFit/>
            </a:bodyPr>
            <a:lstStyle/>
            <a:p>
              <a:pPr marL="64008" indent="0" rtl="0">
                <a:spcBef>
                  <a:spcPts val="0"/>
                </a:spcBef>
                <a:buNone/>
              </a:pPr>
              <a:r>
                <a:rPr lang="zh-CN" altLang="en-US" sz="2000" dirty="0"/>
                <a:t>至今项目组已经实现整体游戏框架的架构和游戏情节的设计，总代码量约</a:t>
              </a:r>
              <a:r>
                <a:rPr lang="en-US" altLang="zh-CN" sz="2000" dirty="0"/>
                <a:t>5400</a:t>
              </a:r>
              <a:r>
                <a:rPr lang="zh-CN" altLang="en-US" sz="2000" dirty="0"/>
                <a:t>行。</a:t>
              </a:r>
              <a:endParaRPr lang="en-US" altLang="zh-CN" sz="2000" dirty="0"/>
            </a:p>
            <a:p>
              <a:pPr marL="64008" indent="0" rtl="0">
                <a:spcBef>
                  <a:spcPts val="0"/>
                </a:spcBef>
                <a:buNone/>
              </a:pPr>
              <a:r>
                <a:rPr lang="zh-CN" altLang="en-US" sz="2000" dirty="0"/>
                <a:t>其中刘博橦约</a:t>
              </a:r>
              <a:r>
                <a:rPr lang="en-US" altLang="zh-CN" sz="2000" dirty="0"/>
                <a:t>3400</a:t>
              </a:r>
              <a:r>
                <a:rPr lang="zh-CN" altLang="en-US" sz="2000" dirty="0"/>
                <a:t>行，白玉晗约</a:t>
              </a:r>
              <a:r>
                <a:rPr lang="en-US" altLang="zh-CN" sz="2000" dirty="0"/>
                <a:t>1900</a:t>
              </a:r>
              <a:r>
                <a:rPr lang="zh-CN" altLang="en-US" sz="2000" dirty="0"/>
                <a:t>行。</a:t>
              </a:r>
              <a:endParaRPr lang="en-US" altLang="zh-CN" sz="2000" dirty="0"/>
            </a:p>
            <a:p>
              <a:pPr marL="64008" indent="0" rtl="0">
                <a:spcBef>
                  <a:spcPts val="0"/>
                </a:spcBef>
                <a:buNone/>
              </a:pPr>
              <a:endParaRPr lang="en-US" altLang="zh-CN" sz="2000" dirty="0"/>
            </a:p>
            <a:p>
              <a:pPr marL="64008" indent="0" rtl="0">
                <a:spcBef>
                  <a:spcPts val="0"/>
                </a:spcBef>
                <a:buNone/>
              </a:pPr>
              <a:r>
                <a:rPr lang="zh-CN" altLang="en-US" sz="2000" dirty="0"/>
                <a:t>由于近期时间过于紧张，本项目距离预期目标还有回放（</a:t>
              </a:r>
              <a:r>
                <a:rPr lang="en-US" altLang="zh-CN" sz="2000" dirty="0"/>
                <a:t>replay</a:t>
              </a:r>
              <a:r>
                <a:rPr lang="zh-CN" altLang="en-US" sz="2000" dirty="0"/>
                <a:t>）功能和玩家自定义关卡功能未实现。其余内容均已完成。</a:t>
              </a:r>
              <a:endParaRPr lang="en-US" altLang="zh-CN" sz="2000" dirty="0"/>
            </a:p>
            <a:p>
              <a:pPr marL="64008" indent="0" rtl="0">
                <a:spcBef>
                  <a:spcPts val="0"/>
                </a:spcBef>
                <a:buNone/>
              </a:pPr>
              <a:endParaRPr lang="en-US" altLang="zh-CN" sz="1400" dirty="0"/>
            </a:p>
          </p:txBody>
        </p:sp>
        <p:sp>
          <p:nvSpPr>
            <p:cNvPr id="52" name="矩形 51"/>
            <p:cNvSpPr/>
            <p:nvPr/>
          </p:nvSpPr>
          <p:spPr>
            <a:xfrm>
              <a:off x="8548023" y="1197136"/>
              <a:ext cx="2245699" cy="308384"/>
            </a:xfrm>
            <a:prstGeom prst="rect">
              <a:avLst/>
            </a:prstGeom>
          </p:spPr>
          <p:txBody>
            <a:bodyPr wrap="square">
              <a:spAutoFit/>
            </a:bodyPr>
            <a:lstStyle/>
            <a:p>
              <a:endParaRPr lang="en-US" altLang="zh-CN" sz="1600" dirty="0">
                <a:solidFill>
                  <a:srgbClr val="2F5597"/>
                </a:solidFill>
                <a:latin typeface="微软雅黑" panose="020B0503020204020204" pitchFamily="34" charset="-122"/>
                <a:ea typeface="微软雅黑" panose="020B0503020204020204" pitchFamily="34" charset="-122"/>
                <a:cs typeface="Segoe UI Semilight" panose="020B0402040204020203" pitchFamily="34" charset="0"/>
              </a:endParaRPr>
            </a:p>
            <a:p>
              <a:r>
                <a:rPr lang="zh-CN" altLang="en-US" sz="3200" dirty="0">
                  <a:solidFill>
                    <a:srgbClr val="2F5597"/>
                  </a:solidFill>
                  <a:latin typeface="微软雅黑" panose="020B0503020204020204" pitchFamily="34" charset="-122"/>
                  <a:ea typeface="微软雅黑" panose="020B0503020204020204" pitchFamily="34" charset="-122"/>
                  <a:cs typeface="Segoe UI Semilight" panose="020B0402040204020203" pitchFamily="34" charset="0"/>
                </a:rPr>
                <a:t>工作项目概述</a:t>
              </a:r>
            </a:p>
          </p:txBody>
        </p:sp>
      </p:grpSp>
    </p:spTree>
    <p:extLst>
      <p:ext uri="{BB962C8B-B14F-4D97-AF65-F5344CB8AC3E}">
        <p14:creationId xmlns:p14="http://schemas.microsoft.com/office/powerpoint/2010/main" val="601400039"/>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9"/>
                                        </p:tgtEl>
                                        <p:attrNameLst>
                                          <p:attrName>ppt_y</p:attrName>
                                        </p:attrNameLst>
                                      </p:cBhvr>
                                      <p:tavLst>
                                        <p:tav tm="0">
                                          <p:val>
                                            <p:strVal val="#ppt_y"/>
                                          </p:val>
                                        </p:tav>
                                        <p:tav tm="100000">
                                          <p:val>
                                            <p:strVal val="#ppt_y"/>
                                          </p:val>
                                        </p:tav>
                                      </p:tavLst>
                                    </p:anim>
                                    <p:anim calcmode="lin" valueType="num">
                                      <p:cBhvr>
                                        <p:cTn id="9" dur="500" fill="hold"/>
                                        <p:tgtEl>
                                          <p:spTgt spid="39"/>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9"/>
                                        </p:tgtEl>
                                      </p:cBhvr>
                                    </p:animEffect>
                                  </p:childTnLst>
                                </p:cTn>
                              </p:par>
                              <p:par>
                                <p:cTn id="12" presetID="53" presetClass="entr" presetSubtype="16" fill="hold" grpId="0" nodeType="withEffect">
                                  <p:stCondLst>
                                    <p:cond delay="2000"/>
                                  </p:stCondLst>
                                  <p:childTnLst>
                                    <p:set>
                                      <p:cBhvr>
                                        <p:cTn id="13" dur="1" fill="hold">
                                          <p:stCondLst>
                                            <p:cond delay="0"/>
                                          </p:stCondLst>
                                        </p:cTn>
                                        <p:tgtEl>
                                          <p:spTgt spid="10"/>
                                        </p:tgtEl>
                                        <p:attrNameLst>
                                          <p:attrName>style.visibility</p:attrName>
                                        </p:attrNameLst>
                                      </p:cBhvr>
                                      <p:to>
                                        <p:strVal val="visible"/>
                                      </p:to>
                                    </p:set>
                                    <p:anim calcmode="lin" valueType="num">
                                      <p:cBhvr>
                                        <p:cTn id="14" dur="500" fill="hold"/>
                                        <p:tgtEl>
                                          <p:spTgt spid="10"/>
                                        </p:tgtEl>
                                        <p:attrNameLst>
                                          <p:attrName>ppt_w</p:attrName>
                                        </p:attrNameLst>
                                      </p:cBhvr>
                                      <p:tavLst>
                                        <p:tav tm="0">
                                          <p:val>
                                            <p:fltVal val="0"/>
                                          </p:val>
                                        </p:tav>
                                        <p:tav tm="100000">
                                          <p:val>
                                            <p:strVal val="#ppt_w"/>
                                          </p:val>
                                        </p:tav>
                                      </p:tavLst>
                                    </p:anim>
                                    <p:anim calcmode="lin" valueType="num">
                                      <p:cBhvr>
                                        <p:cTn id="15" dur="500" fill="hold"/>
                                        <p:tgtEl>
                                          <p:spTgt spid="10"/>
                                        </p:tgtEl>
                                        <p:attrNameLst>
                                          <p:attrName>ppt_h</p:attrName>
                                        </p:attrNameLst>
                                      </p:cBhvr>
                                      <p:tavLst>
                                        <p:tav tm="0">
                                          <p:val>
                                            <p:fltVal val="0"/>
                                          </p:val>
                                        </p:tav>
                                        <p:tav tm="100000">
                                          <p:val>
                                            <p:strVal val="#ppt_h"/>
                                          </p:val>
                                        </p:tav>
                                      </p:tavLst>
                                    </p:anim>
                                    <p:animEffect transition="in" filter="fade">
                                      <p:cBhvr>
                                        <p:cTn id="16" dur="500"/>
                                        <p:tgtEl>
                                          <p:spTgt spid="10"/>
                                        </p:tgtEl>
                                      </p:cBhvr>
                                    </p:animEffect>
                                  </p:childTnLst>
                                </p:cTn>
                              </p:par>
                              <p:par>
                                <p:cTn id="17" presetID="21" presetClass="entr" presetSubtype="1" fill="hold" grpId="0" nodeType="withEffect">
                                  <p:stCondLst>
                                    <p:cond delay="2500"/>
                                  </p:stCondLst>
                                  <p:childTnLst>
                                    <p:set>
                                      <p:cBhvr>
                                        <p:cTn id="18" dur="1" fill="hold">
                                          <p:stCondLst>
                                            <p:cond delay="0"/>
                                          </p:stCondLst>
                                        </p:cTn>
                                        <p:tgtEl>
                                          <p:spTgt spid="11"/>
                                        </p:tgtEl>
                                        <p:attrNameLst>
                                          <p:attrName>style.visibility</p:attrName>
                                        </p:attrNameLst>
                                      </p:cBhvr>
                                      <p:to>
                                        <p:strVal val="visible"/>
                                      </p:to>
                                    </p:set>
                                    <p:animEffect transition="in" filter="wheel(1)">
                                      <p:cBhvr>
                                        <p:cTn id="19" dur="1000"/>
                                        <p:tgtEl>
                                          <p:spTgt spid="11"/>
                                        </p:tgtEl>
                                      </p:cBhvr>
                                    </p:animEffect>
                                  </p:childTnLst>
                                </p:cTn>
                              </p:par>
                              <p:par>
                                <p:cTn id="20" presetID="53" presetClass="entr" presetSubtype="16" fill="hold" grpId="0" nodeType="withEffect">
                                  <p:stCondLst>
                                    <p:cond delay="2750"/>
                                  </p:stCondLst>
                                  <p:childTnLst>
                                    <p:set>
                                      <p:cBhvr>
                                        <p:cTn id="21" dur="1" fill="hold">
                                          <p:stCondLst>
                                            <p:cond delay="0"/>
                                          </p:stCondLst>
                                        </p:cTn>
                                        <p:tgtEl>
                                          <p:spTgt spid="12"/>
                                        </p:tgtEl>
                                        <p:attrNameLst>
                                          <p:attrName>style.visibility</p:attrName>
                                        </p:attrNameLst>
                                      </p:cBhvr>
                                      <p:to>
                                        <p:strVal val="visible"/>
                                      </p:to>
                                    </p:set>
                                    <p:anim calcmode="lin" valueType="num">
                                      <p:cBhvr>
                                        <p:cTn id="22" dur="500" fill="hold"/>
                                        <p:tgtEl>
                                          <p:spTgt spid="12"/>
                                        </p:tgtEl>
                                        <p:attrNameLst>
                                          <p:attrName>ppt_w</p:attrName>
                                        </p:attrNameLst>
                                      </p:cBhvr>
                                      <p:tavLst>
                                        <p:tav tm="0">
                                          <p:val>
                                            <p:fltVal val="0"/>
                                          </p:val>
                                        </p:tav>
                                        <p:tav tm="100000">
                                          <p:val>
                                            <p:strVal val="#ppt_w"/>
                                          </p:val>
                                        </p:tav>
                                      </p:tavLst>
                                    </p:anim>
                                    <p:anim calcmode="lin" valueType="num">
                                      <p:cBhvr>
                                        <p:cTn id="23" dur="500" fill="hold"/>
                                        <p:tgtEl>
                                          <p:spTgt spid="12"/>
                                        </p:tgtEl>
                                        <p:attrNameLst>
                                          <p:attrName>ppt_h</p:attrName>
                                        </p:attrNameLst>
                                      </p:cBhvr>
                                      <p:tavLst>
                                        <p:tav tm="0">
                                          <p:val>
                                            <p:fltVal val="0"/>
                                          </p:val>
                                        </p:tav>
                                        <p:tav tm="100000">
                                          <p:val>
                                            <p:strVal val="#ppt_h"/>
                                          </p:val>
                                        </p:tav>
                                      </p:tavLst>
                                    </p:anim>
                                    <p:animEffect transition="in" filter="fade">
                                      <p:cBhvr>
                                        <p:cTn id="24" dur="500"/>
                                        <p:tgtEl>
                                          <p:spTgt spid="12"/>
                                        </p:tgtEl>
                                      </p:cBhvr>
                                    </p:animEffect>
                                  </p:childTnLst>
                                </p:cTn>
                              </p:par>
                              <p:par>
                                <p:cTn id="25" presetID="53" presetClass="entr" presetSubtype="16" fill="hold" grpId="0" nodeType="withEffect">
                                  <p:stCondLst>
                                    <p:cond delay="3000"/>
                                  </p:stCondLst>
                                  <p:childTnLst>
                                    <p:set>
                                      <p:cBhvr>
                                        <p:cTn id="26" dur="1" fill="hold">
                                          <p:stCondLst>
                                            <p:cond delay="0"/>
                                          </p:stCondLst>
                                        </p:cTn>
                                        <p:tgtEl>
                                          <p:spTgt spid="30"/>
                                        </p:tgtEl>
                                        <p:attrNameLst>
                                          <p:attrName>style.visibility</p:attrName>
                                        </p:attrNameLst>
                                      </p:cBhvr>
                                      <p:to>
                                        <p:strVal val="visible"/>
                                      </p:to>
                                    </p:set>
                                    <p:anim calcmode="lin" valueType="num">
                                      <p:cBhvr>
                                        <p:cTn id="27" dur="500" fill="hold"/>
                                        <p:tgtEl>
                                          <p:spTgt spid="30"/>
                                        </p:tgtEl>
                                        <p:attrNameLst>
                                          <p:attrName>ppt_w</p:attrName>
                                        </p:attrNameLst>
                                      </p:cBhvr>
                                      <p:tavLst>
                                        <p:tav tm="0">
                                          <p:val>
                                            <p:fltVal val="0"/>
                                          </p:val>
                                        </p:tav>
                                        <p:tav tm="100000">
                                          <p:val>
                                            <p:strVal val="#ppt_w"/>
                                          </p:val>
                                        </p:tav>
                                      </p:tavLst>
                                    </p:anim>
                                    <p:anim calcmode="lin" valueType="num">
                                      <p:cBhvr>
                                        <p:cTn id="28" dur="500" fill="hold"/>
                                        <p:tgtEl>
                                          <p:spTgt spid="30"/>
                                        </p:tgtEl>
                                        <p:attrNameLst>
                                          <p:attrName>ppt_h</p:attrName>
                                        </p:attrNameLst>
                                      </p:cBhvr>
                                      <p:tavLst>
                                        <p:tav tm="0">
                                          <p:val>
                                            <p:fltVal val="0"/>
                                          </p:val>
                                        </p:tav>
                                        <p:tav tm="100000">
                                          <p:val>
                                            <p:strVal val="#ppt_h"/>
                                          </p:val>
                                        </p:tav>
                                      </p:tavLst>
                                    </p:anim>
                                    <p:animEffect transition="in" filter="fade">
                                      <p:cBhvr>
                                        <p:cTn id="29" dur="500"/>
                                        <p:tgtEl>
                                          <p:spTgt spid="30"/>
                                        </p:tgtEl>
                                      </p:cBhvr>
                                    </p:animEffect>
                                  </p:childTnLst>
                                </p:cTn>
                              </p:par>
                              <p:par>
                                <p:cTn id="30" presetID="22" presetClass="entr" presetSubtype="8" fill="hold" nodeType="withEffect">
                                  <p:stCondLst>
                                    <p:cond delay="2250"/>
                                  </p:stCondLst>
                                  <p:childTnLst>
                                    <p:set>
                                      <p:cBhvr>
                                        <p:cTn id="31" dur="1" fill="hold">
                                          <p:stCondLst>
                                            <p:cond delay="0"/>
                                          </p:stCondLst>
                                        </p:cTn>
                                        <p:tgtEl>
                                          <p:spTgt spid="50"/>
                                        </p:tgtEl>
                                        <p:attrNameLst>
                                          <p:attrName>style.visibility</p:attrName>
                                        </p:attrNameLst>
                                      </p:cBhvr>
                                      <p:to>
                                        <p:strVal val="visible"/>
                                      </p:to>
                                    </p:set>
                                    <p:animEffect transition="in" filter="wipe(left)">
                                      <p:cBhvr>
                                        <p:cTn id="32"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30" grpId="0"/>
      <p:bldP spid="39"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E850C665-4CB3-4278-AA93-BB0D1B906B96"/>
  <p:tag name="ISPRING_SCORM_RATE_SLIDES" val="1"/>
  <p:tag name="ISPRINGONLINEFOLDERID" val="0"/>
  <p:tag name="ISPRINGONLINEFOLDERPATH" val="Content List"/>
  <p:tag name="ISPRINGCLOUDFOLDERID" val="0"/>
  <p:tag name="ISPRING_PRESENTATION_TITLE" val="HG00062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wQUAAIACAA8uqxIFQ6tKGQEAAAHEQAAHQAAAHVuaXZlcnNhbC9jb21tb25fbWVzc2FnZXMubG5nrVhtb9s2EP5eoP+BEFBgA7a0HdCiGBIHtMTYRGTJleg42QsERmJsIpSY6cVt9mm/Zj9sv2RHyk7ivkBSEsA2TMr33PHunrujD48/5wptRFlJXRw5bw/eOEgUqc5ksTpyFuzk5w8OqmpeZFzpQhw5hXbQ8ejli0PFi1XDVwK+v3yB0GEuqgqW1cis7tdIZkfOfJy44WyOg4vEDydhMqYTZ+Tq/IYXt8jXK/1H+cMv7z98fvvu/Y+Hr7eSfYDiGfb9fShkkd696QEUsCj0E0AjfhKQc+aMzOcwuXDBfBoQZ7T9Mkx6HpEzZ2Q+O+UWUUQClsQ+9UhC4yQImfWFTxjxnNGFbtCabwSqNdpI8QnVawGRrGUpUKVkZh+kGjaKRnQp88IZpkESkZhF1GU0DJxRrMvy9icLy5t6rUtQV6FMVvxSiczqhJyxz29KUYFqXkNOIXjVawm/1DmXxUGn6ggvaTBJWBj6cUICb7fjjEiRIa/kRs1AlAjHJAKAkleifIRsYrPMiiOs1DCEKZ1MfXgzY8JUrtYK3vVQO+YEYjAXRZcU5AiJILvieBlGnnEaqEIc3fCq+qTLbC8/HgaqC5gGbggp6LIH4Mxg7IAhxhIqR1mKtO4Cm5E4xhOSjMNzSGTgXThEIjwFup0OkbggMVCExF0yAT6jE2wS3lBsl/87fqXcpLO6RTxNQc64byN1U8GOcSmwwDKtOhimJiYfFxA2iv3v0LhFBe/a1UpuBNhRZqLsVASVxSWeyaKPC/pbcoKpT7wE0soLlwmzJc9ozPktKnSNeLbhRSrQpUh5A7l+C88ymdlnJs5W/1+N/BvxeltVXm0LUuCR81dD7dmrYd8wq6nAproW+U3dpdo4bGv+Y6wwOf1dE/oc/XH6Y5cEOKLh80Smknmj2qr75PjcWTY0Rp1GPNFT/aP13JbEbW0dUyhYY6n7SxDopqZ/QANU/aVocAKK5m2JhhpOi6sBOoNwCxBo9FiMM3DVngln4MIB8ksyjimD2WgpLitZd44dlo1tgL4d2hTmPCVqcU/GS3GlYcJRgm/a6QO6kI10Z0AfDDd7rYJR5oPJAQCu2uQBSCVzsD/rgbmYkZ0H2gK/d5KlblRmyavktS3y4NsmF1+PTVelzu2u4tUuedsmc/wUK9rDRa3S+YD2f8e/3vF5QL/HRykmOHKniYsDl5hB33BV9RQCChhX+CxOfDw24sCFnNfpGprplW6KrCdQO6t75AQD2PbMseBluv7vn397YnxhSbuLtru/DgIBYpsqSO7Afg90Lao/u0AYHu/L2UUfqe3dZifX86rDKGThs9wheNtacp3D1kG3XkjybdAwY9idzoAHsU173ZQwug1BmOHoFGqZncKd0YyX11AImdZqEIp1tUnAepj2++tlUytZiCGyT2sl5sCMzhPsefauDeRTMr1ue2YGN4p0e+lWcOnuC+ZOcQB19gs8kcl6IKBtTbsqBERv1/c033zdqe5Wlf3L4vD1g38w/gdQSwMEFAACAAgAPLqsSAh+CyMpAwAAhgwAACcAAAB1bml2ZXJzYWwvZmxhc2hfcHVibGlzaGluZ19zZXR0aW5ncy54bWzVV91u2jAUvucpLE+9LGk7unYooaoKaNVaQIVt7VVlYkOsOnYW21B6tafZg+1JdhwDBbXr0h+kTQgRn5/v/J+Y8Og2FWjCcs2VjPBudQcjJmNFuRxH+MugvX2IkTZEUiKUZBGWCqOjRiXM7FBwnfSZMSCqEcBIXc9MhBNjsnoQTKfTKtdZ7rhKWAP4uhqrNMhyppk0LA8yQWbwY2YZ03iOUAIAvqmSc7VGpYJQ6JHOFbWCIU7Bc8ldUES0BdEJDrzYkMQ341xZSU+UUDnKx8MIvzs8dp+FjIdq8pRJlxPdAKIjmzqhlDsviOjzO4YSxscJuHtQw2jKqUkivFdzKCAdPEQpsH3oxKGcKMiBNHP4lBlCiSH+6O0Zdmv0guBJdCZJyuMBcJCLP8LNwfWnq17r4uy08/l60O2eDU573olCJ1jHCYN1QyE4pGwes6WdkBhD4gT8Bp0REZqFwSppITZScs05d0ZDJSD3hRa0UTpktENStlKN/g2XbZDcxWgEgYhZhI9zTgRG3BDB46WytkNtuCmq3l6VRIAF7cnQeR/fm/fZiROSa7bq1oKjXc7jxjdlBUUzZZHgNwwZhSB+m8JTwtBqcdAoV2lBhfYxSAsOFiecTRk9KnI6B/yToSswkVrQhF7NBDPewnfL79CQjVQOuIxMoLOBzrXHrz4LOCNa34OShY9b/bPTZuv6tNNsXW65AAmdEBk/ExwKztLMbASfzJBUZqEH6YiJ1awoCuW04JWJrfryMmieWuHL/NbFWIHeYEk2Y+U5hfmrB6XNJmRSDKIbrgIaRpBDSTwmMGJYF1xaVhYwJhIpKWaIxLDWtBvrCVdWA8UPsIfWL/fQ6yMui9MYVhtYzCnLS0Hu7O69r+1/ODj8WK8Gv3783H5Sab7we4I4c37jnzy58pdr/+E2DAO3pR9f2ia3/+bO7l20vpbJa6d1OShV0la/FFy3jFT3cxmpC/+S6a28YEq5AEtp7IcM1pLgKTeMvmWLvaBNXvVu9z22mTbZYMyvGY3/JmR/Wl4T1+6FYfDoxdVxUi55ColwK3F5223s13bgpvkoq1IBtPX/Do3Kb1BLAwQUAAIACAA8uqxItfwJZLoCAABVCgAAIQAAAHVuaXZlcnNhbC9mbGFzaF9za2luX3NldHRpbmdzLnhtbJVWbW/iMAz+fr8Ccd/p7pWd1CExxkmTdrfpNu172po2Ik2qJGXHv784TdYEKPSwJhH7eWzHsc1StaV88WEySXPBhHwGrSkvFWq8bkKLm2nWai34LBdcA9czLmRN2HTx8af9pIlFXmKJHcixnA3JoQ8zt58xFBfj2xxliJCLuiF8/yBKMctIvi2laHlxMbVq34BklG8N8urHfLUeDMCo0vca6iin9TXKOEojQSnAlL6vUS6yGMmA+UhX9jOS04c6f/sD2o4qqi1t+QlliNaQEuIiXy9RhvHceI9fZY5ynqDhrzbQL59RBqGM7EHGzu++ogwyRNM2/9MjjRQlFjTmnH/Edw4TpDDjh1ldoVwk4IUw0MVXcOWxd70LQO5rOPcpjqsU7AnrerAQ8NEzBgstW0gTf+psqhJvj6028wGLDWHKAEJVD3oyST+RVnk3sa7H/YE3yovQl9P0kFfB2hpWXcKBu1jf41erW7srQqfvuiBDCTunDFLslT3yt6nrETJQ9shnRgt45Gx/nMGhqSP5R74l7jnP199YgRNzLJzVn7wVIz3g6KogVafwmFoUsFCYzgutAd8tTayuSyk5yinlZEdLoqngvxCX7e1lVJocGFyvne6sVFPN4FTD2RzNmg7LZc9xPzpr3JDdz0J/ue480WaL30yJ1iSvavOzpKYTxzNjYgozTU4zcE8aOMh7vhEBx8YeItVEbkG+CMHGhuFCgxrrXnTDNQRPk6AGaXK6yqlzcqr8vK0zkGvzahSUr3Ks7IAVLStm/vQrhTcoDhgD1o6qK+OPE/rel4HCNQEQmVe+a7tDZ6lbpimDHfjhDxT2ykN3S5Xp0qGGW+oH2Oiw5ZxmVE+6XdH3SrxDAv0J/KtJK3J8YBnR9ppkyt4smny/hvtcosXs1xk2X7jJ7Nn1UuTY2I8raJT47+Q/UEsDBBQAAgAIADy6rEgqlg9n/gIAAJcLAAAmAAAAdW5pdmVyc2FsL2h0bWxfcHVibGlzaGluZ19zZXR0aW5ncy54bWzNlm9PGjEYwN/zKZouvpRT56YjdxgjGIlOiLBNX5lyLVxjr721PfB8tU+zD7ZPsqdXQIiOnUaWhRDo0z6/51/7tOHRfSrQhGnDlYzwbn0HIyZjRbkcR/jL4HT7ECNjiaREKMkiLBVGR81amOVDwU3SZ9bCUoMAI00jsxFOrM0aQTCdTuvcZNrNKpFb4Jt6rNIg08wwaZkOMkEK+LFFxgyeESoA4JsqOVNr1moIhZ70WdFcMMQpeC65C4qIM5sKHPhVQxLfjbXKJT1RQmmkx8MIvzs8dp/5Gk9q8ZRJlxLTBKET2wahlDsniOjzB4YSxscJeHuwj9GUU5tEeG/fUWB18JRSsn3kxFFOFKRA2hk+ZZZQYokfenuW3VszF3gRLSRJeTyAGeTCj3BrcHt202tfXXQuz28H3e7FoNPzTpQ6wSonDFYNheCQynXMFnZCYi2JE/AbdEZEGBYGy6L5spGSK865MRoqAakvtTAagaeiiPCx5kRgxC0RPF7MWqLHzJ5yATE43d36SFr8CPTxxgnRhi0bms8Yl8W4+U3lgqJC5UjwO4asQhBRnsK/hKHldKORVmkpFcRYZASnDE04mzJ6VGZpBvyToRswkeagCZsvE8x6C99z/oCGbKQ0cBmZwFYFOTeeX38ROCPGPELJ3Met/kWn1b7tXLba11suQEInRMYvhEMJWZrZjfBJgaSycz1IR0xyw8qiUE7LuSqx1V9fBsPTXPgyv3UxltAbLMlmrLykMH/1oLLZhEzKg+gOV4mGI8ihJJ4JEzEcdy5zVhUYE4mUFAUiMTQq4471hKvcgMQfYI82r/fQ6yMuy9EYbg6wqCnTlZA7u3vv9z98PDj81KgHv3783F6rNGvhPUGcOd/DT9Y28UUjf9oNw8D1zufbsNX5v+rCvav21yqZumxfDyoVqd2vhOtWWdU9r7Lqyl8bvaUro5IL0GbG/thAoxE85ZbRt9w0ryj8+vvXb4s3KvwGo1i7ff/fIPxo8dxaeV+FwbMPwBrIVx/TzdpvUEsDBBQAAgAIADy6rEhocVKRmgEAAB8GAAAfAAAAdW5pdmVyc2FsL2h0bWxfc2tpbl9zZXR0aW5ncy5qc42UTW/CMAyG7/wKlF0nxD5hu6HBpEkcJo3btEMoplSkSZWkHR3iv68OX03qjsUX8vLkdewq3na61WIR6z53t+6327/7e6cBalbncO3rokVPUWdGJAuYJSmIRAILkOJ49CTvzgRlzKQznZcfaGtqfkzhP0suTB3PCAtNaIY6XBDgN6FtqMM/J7FTq2tfU63R89xaJXuRkhak7UmlU+4YdvXqVr3EAFYF6AvokkfgmQ7caiPPjg8DjDoXqTTjspyqWPXmPFrHWuVy0ZZ/VWagq0++3gP9p8HLxLMTibFvFtIw8WSI0U5mGoyBQ97HCQYJCz4HUfPtu/UH6hk3CwroIjGJPdKjG4w6nfEYGl0ajjB8TFZejW4OMJqchY3dE3e3GB4heAm6YTW+x/BAleXZPz5gplWMHWmgzZ6fUKH4IpHxIXUfg+Twsmjb1r1zoe76Y+Y9IRU8oRX1/NK22RGChgCtN5aOeU2Qd0rZCUqURA5FaNS0Kug5YsM5gvvPLuPW8miVVuOhGo5VG7heg54pJarbf126Z5irs/sFUEsDBBQAAgAIADy6rEg9PC/RwQAAAOUBAAAaAAAAdW5pdmVyc2FsL2kxOG5fcHJlc2V0cy54bWydkbEKwjAQhvc+RbjdxG6lJHUT3Bx0lpqmGmkvJZdaH9+UinSRgEMg//F9PyQnd6++Y0/jyTpUkPMtMIPaNRZvCs6n/aYARqHGpu4cGgXogO2qTNq8wKM3ZAKxWIGk4B7CUAoxTRO3NPjYQK4bQywmrl0v4ukditkUw6LC4pb2L/szgyrLGJPX0XbhgFW8x7QgjLxWMDsXjdxi60D8AhqTAEyqwVACaH0CeAwJwI8rQIrvm+ekRwrxo2KQYrWeKnsDUEsDBBQAAgAIADy6rEia+ZZkawAAAGsAAAAcAAAAdW5pdmVyc2FsL2xvY2FsX3NldHRpbmdzLnhtbLOxr8jNUShLLSrOzM+zVTLUM1BSSM1Lzk/JzEu3VQoNcdO1UFIoLknMS0nMyc9LtVXKy1dSsLfjssnJT07MCU4tKQEqLFYoyEmsTC0KSc0FMkpS/RJzgSqf7ZnyfMmuZ9Pan6/Yr6RvxwUAUEsDBBQAAgAIAESUV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Dy6rEiwhyP0bAEAAPcCAAApAAAAdW5pdmVyc2FsL3NraW5fY3VzdG9taXphdGlvbl9zZXR0aW5ncy54bWyNUttKJDEQffcrgj8wSSq3hnYgt5Z5UdEBn5vp7NKsppdOxGXJx5t2dxhHRzT1VHVOnaIqp02/xmifUp4ex799Hqd4F3Ie48+0PkOo3U0P03wzhxRyWh0q92McpudN/DEttVpNuY9DPw92QdMao+71ISW1cqpmzDCKJPPUK+Q8txVrwDVgK+Yose3qncQ/3TnsQsynVdvVEfqxYRNTmPMmDuHPGo7Zb6HjDS7nfhgrL60FW6LspxbHlkCMcMl9oRoABLLcEYeLlI3UBHnMOIZiFAUKiHBOGlGIpBxq1jWiqjDfCMQkY9QV6mntRlobR22R0BCi6zSvGlu6zkiMESEEmCtcQGcwqmyoGhrUckBwYEAUbTRRgDrbmY4V77ywHCnqBcaFGQMYH4572O7tuQ7Vb6+zP+cXgie/4CS6eGt1wlzt7mmeK3kbHn8/9Dmgcbg4v7n1d/5qq7eb66vz/7589fCetZi1bv2pt18AUEsDBBQAAgAIAD26rEgk4P8XxAwAAGMZAAAXAAAAdW5pdmVyc2FsL3VuaXZlcnNhbC5wbmftV2lcU+eaP4rFTi0gagqyO7bSRcSoARSTuADiKJuEIrKLlssuyCEGCNFLWwRF2t5b8IIhEiwBwk5DMAFCReDWGFBZwmKkgiEkhyRgICFkm4P2zm9mvs3n4cP5nfP83/c9z/p/znPy/X1PmXxk9REAACanvT3OAYARAgA23vzQGEaMf+Lvhm8brp47dQJoGLARw8Km2OM+xwGguWiLNvoDWP63K94hVwHAtGft2tCfUn0JACxXTnscx12LkArO0C8Jx/tf68/mANhjVSeMpz91256/G/GxB+7xJYcvN3lUnLb5ouBzX49Ntn/Z/9f7Nx22Dedv3vpi4KhnjatKSZygBU+BE4bwCfbqhSsB7IT6oKCEkWgspzaI7VxXJS5L6QohKsdj6X4Y9ZvHm+2zYXOuPDSvtai1nhWn4bIXey2kT2DszIhZzJH8gjMl+xhbNgJAXaBt6jbEFMlAZMOL3S4j2y0kd6uT9/z5jFmdq8z4l8DaCW9hb4NDcswDBz+aB2wAAA8P2PGt5uvgOrgOroPr4Dq4Dq6D6+A6uA7+PwT3ZWukzK8A4PrQ//FH4Q0uYHGZH9kYkaMWjswUYbsy5yryvsZPEVUoWnKwoItFBrPYUgCI6iQ85RcyB26xdMLvLCLGEsLOc0ePxOhkLYMwlGdjIbdFRMLvkLzKkielzDNqk1MEsuQsAGifoFFyMnldhHvVqdFJoUxe64XZjkICPkAl3jfJaeysnBbTKMkpfzAakvFMdI2IQtJ7uKaI/UirQ5K/+WEeSrQkvYJC5+ikKY76xSJSGIrSQzDoVM5yTXAEQVhAUOjOcXmKb0BKobBrVUL/arZQge+M5KO9BqaPtDmpSjjayzMZVbN49sB0yd/9dm8wpb26je67b6nXqzjMSTT9MgssOi5gxuq+17wKSI24Vb9mR77VPcGVHhNHI0ay/kU981XmCAHxKZhjEsWV56jYfxsSptl4STUF+RMi/MvUfmFT9Q1Nu/MTOcmgYRw/D43E1YdyCwnL7dU3MnnW2EEog9X/z5Cw/iphfCj0FmoOU4iWB55UYF/XcZVxn3aPV7vG2xHe/KhcVt5Nn8RAo4f3gPYUYVla1ilPfOXAreQsX7pxNKqdPmT1AOQ+jT82YbIiIYsJDsElDK7wR7oOY/YMCl/9KH+VcHih4XqdpjanYauNavzmT81haLs+x2CUNwUb1L7YZz25f+co2ss3y5ZhMiPy4Y64FPUrKqjT/JVvFf4Ur41hKZLtf8hA5dh7K1zASPxkjhV1+u990f/O9jpm8h+iG6+PYGpWloeJLR3y+IVwGneMTumnfYhasM9dtbpXdPnJtaPD14nqmpO6rCEiW4ZMm4CqKVAqK+mhuYWCECtd07T1vabzGhlKaQlOYtc0LbMVdV2Ru748EXOdzysbcf9N4d5LtvrnHXzP4Q5Zl3VAs00Uf5B7g7CTazZzgC1kmkzACX4BjYEPk5jOz9H2ZhXsZCAjMO+RjUL1eTGLuB9+qRdoiWPqNNsQFchuaJZXnMsKMfk0oev+CgiqBCk7EQKhRUAzW8baMMZDkpAPh6S5IcyB5lps2aQ0l3iz4JnlH6Di+yMPLgsOIHaAe7Pwe9F5QXn7ebtcSTTqgH2e289qd0TrhRwbDK5PZSvpSA3pqZLjEjNvP+A3Q2nUjX+sLo+GpjAa6f11k2atyeQYpYwtb9NEB3NCcHtp4aLPWNLT0m0IxMeQHhdrguu3uJQnjCrqqdaF5UKpU8NE5KMKYynIwS0VLlj/GECLWUA3BpYcNBtNcMA2ttqMDbbBibxqu9z+UtQWlhCwKKE3tolSMn3mGqyv80x1FqsNQYKuuyBk07rk/EVBgb/Js76oJLKwwrHHbT4ublKYmhEfyX/tednj8d1gIzWyEWNrKRqMHLb7DVlcJmebA2AOOdmqia97RY6E6wX8x25cxkOnskd7RtD2/BoLRhFWf016lSRQ/wIH3uWMPjuxc8OvS8OBfuHlkZzQWYJz59ILSb5j+Xn06lxlqDPtqGa+tcS5Mqec/wUYgmr0LVG0iZW9daGxZSwnRqGCMOMymjHMSXCXTJFLIzWNOeWqmBpuvQJSvekYeBGn7P0hm3MCB2zmo+3dl0+s8FyntIaDBgn/O/WvQ+GuADTSvCSAxA2jPjFR4Y0QVGWGWYmChMNlZ1EkbfL5HOpbtYhCuYc1ntfMKfvXtCJ5RhqruUFRoesAq2Y2+MoIbvJoG3NjZVUz1sUHJDKexpGVGgR1o1u7TO2WWFrM5dHIcKnMEVde50kTxJh4KyPBOSSS4kq9aDf3NRDGShe/0ZoboXglrUsD7vJ7ew+SPvKHRnHRSGc2PZnylAW27QxMmnJLCcfdVpObfZPw3/XerL18tFDHjpsie6FdWMSW/GrAtCELY1pWheS4S9P5Jsfke/UTgT7cDdKVpfs5Miq1A+awo6joRoZPmXHfjEBz2MGrOz3PU0qddIQrLGk2LlERR6Xe1rkVR8p60qqrq/u9mH4u5oju38DB/uihQ7P4916AjZWa2hpjDqrdafcnEvJyKdYsM8E/rJh7myuuIjigMQLLqX7LXJlwVwBbovx9LWClcOtqG1GOOG6BqBcPO/VEfYvzUTjat5709BQrf99DvZgLN78puiMl++2bDUi6Ij6CaXqF8S54fVrZuyx1ysD0SKhq8bMZ5Jztcf9AkzZIswNVVepMG2j8bTFRv+PiY2/yKAs18vp4jL6LRTwAjY5XVbEEMewEd75nbwf5l7aErjp1E60UO2jt0Wv4k0Vi3P7h3OUiknZG0kjSQZLmfjv2o1wzTDtL2jbpW2xu0RSuyrZx8YnJwU+IYXa8CtHKx1E8Cu72DcV+486Z7XnI7gjT+wkTLvvLOd1HTYkX9N89IKZrLo3Wt/r4xLj3qY5JplCFxIN6dCO/xqEmbtO4lvhT9PxU652CzER43/aA5gWKQRsLisj48m9Pov35D68tTv9+gJFYPxT+yULr/6ygTv0q9K6CJg7dD/fy3Jnn5GRYHdpnNKPeXgTmbZLWvs9lvNUkkvTCfwgTEEB5NozjDiBRpjorUwRieWzuXbwrMPntovKsiR/mhlsYvviQ7kGWKCa2IxdVRXi1onJbq5/uzDWaajJZ9FIXk7+wqy3z9o0cMp5AgXlYJ+es7BMBQ2+H7hBBTcw7TxVJDc3Td4sDkCkz/s/9NTSlZw0lgdwsQFyaaeHuolLttgv0Y164sxKsvrantPh1E8+J+bIlc7HXIljeqbITPb06iMan3bWGRraEqbLHT6myw2gRDv3u7gItKCqBXT8vhxo5mGUL8hmTb1xNZBDe26lVu8UH5d2gOJU4PAg9hUYcsmCSvqSNSIvgXuwCsos1laa5tYp+2scoUmLPOadAzYOcCDvZoX20vvKZjmbSULeVpNm/KD+ZlLj7yz3LH8yvmvYesJIMEBU8V7/hQa7a7OhCt6RLI0vYXB+mYd04FCwpd9bMlReVDd+60OmdoXDp3LMWqG9iFw1B906975hsePxhCizYKzzqNPNZ0uC8cjIFSyhJN/2+9rHQ4deBspIaWGOXepZePJM9Z/w8rCara74yC2N3Ai8AElVvuc7M/9b1l4b8mHDXp15Mg+qZEeZbfrH+tliY5ipID2Tb8LuSt/J+Zom4GJZoZteaIcnvBgHG8nlQEzVaf7VO0ogmK5tox3FnPXqXa6w9rv4iU7cUydTXPhSARk1lzhztgdWcXsKfH69VWNkkscksACk2JdXK/fduruDKg9y04mzoTzNn+CufBfGfw2xk02MkbP5YzHCSoS5UZNkJf62kSvkZOL9+PRmRwzlSBn+f2TFIJNSuUjN0ceOE+0/Uz02oD8+t5daWNo52HDyXufdzAKtBRbQ2fiBoG2SBd3ghetlL9y8HoP6L7I5b6jU+XgIYt79P0i/kYevKCbP/yOh+wpBKmVNd8QDvZxkLalDC/pwkPYgoCX9nluaMwVCQINhniFkK0RbN8FuG9KQd0LwtQsSIwDs1Yw3qwVCDqzTEKRRKL/lAS73DP/rYuYb1tNXtkx3XI200qq8ydlrYKRxd8q4dTJZXuxWZtRAzXsZSiBlvBQUaOYdTePP1dO8tR+571gCAKKgz+urt6GaofeF8T22beGtKn9QWIfSXu9k9invVW+ddLQ8ejrYHWR8X5NnnrLxp+qHU8XPgegxY3pfNHsOHXetMMWB8EQj+LX4kSfeGc70Ri3J/3/8AICzlf83fP26BR+twdyN4oi6T5G/BahdOum//l6BbCvwvgW7wwdTDB5RBtgFDp3HDS1MGPTN8K7xasxp9tqSSWmVP0qYu61RTzK/gkR7njHPVHqj/2rDZPGxTofVh76/hs8BpT1+PhhNRf/1PUEsDBBQAAgAIAD26rEhwa966SwAAAGoAAAAbAAAAdW5pdmVyc2FsL3VuaXZlcnNhbC5wbmcueG1ss7GvyM1RKEstKs7Mz7NVMtQzULK34+WyKShKLctMLVeoAIoBBSFASaESyDVCcMszU0oybJXMzUwRYhmpmekZJbZKpuYmcEF9oJEAUEsBAgAAFAACAAgAQ5RXRw3AMR7AAQAA2gMAAA8AAAAAAAAAAQAAAAAAAAAAAG5vbmUvcGxheWVyLnhtbFBLAQIAABQAAgAIADy6rEgVDq0oZAQAAAcRAAAdAAAAAAAAAAEAAAAAAO0BAAB1bml2ZXJzYWwvY29tbW9uX21lc3NhZ2VzLmxuZ1BLAQIAABQAAgAIADy6rEgIfgsjKQMAAIYMAAAnAAAAAAAAAAEAAAAAAIwGAAB1bml2ZXJzYWwvZmxhc2hfcHVibGlzaGluZ19zZXR0aW5ncy54bWxQSwECAAAUAAIACAA8uqxItfwJZLoCAABVCgAAIQAAAAAAAAABAAAAAAD6CQAAdW5pdmVyc2FsL2ZsYXNoX3NraW5fc2V0dGluZ3MueG1sUEsBAgAAFAACAAgAPLqsSCqWD2f+AgAAlwsAACYAAAAAAAAAAQAAAAAA8wwAAHVuaXZlcnNhbC9odG1sX3B1Ymxpc2hpbmdfc2V0dGluZ3MueG1sUEsBAgAAFAACAAgAPLqsSGhxUpGaAQAAHwYAAB8AAAAAAAAAAQAAAAAANRAAAHVuaXZlcnNhbC9odG1sX3NraW5fc2V0dGluZ3MuanNQSwECAAAUAAIACAA8uqxIPTwv0cEAAADlAQAAGgAAAAAAAAABAAAAAAAMEgAAdW5pdmVyc2FsL2kxOG5fcHJlc2V0cy54bWxQSwECAAAUAAIACAA8uqxImvmWZGsAAABrAAAAHAAAAAAAAAABAAAAAAAFEwAAdW5pdmVyc2FsL2xvY2FsX3NldHRpbmdzLnhtbFBLAQIAABQAAgAIAESUV0cjtE77+wIAALAIAAAUAAAAAAAAAAEAAAAAAKoTAAB1bml2ZXJzYWwvcGxheWVyLnhtbFBLAQIAABQAAgAIADy6rEiwhyP0bAEAAPcCAAApAAAAAAAAAAEAAAAAANcWAAB1bml2ZXJzYWwvc2tpbl9jdXN0b21pemF0aW9uX3NldHRpbmdzLnhtbFBLAQIAABQAAgAIAD26rEgk4P8XxAwAAGMZAAAXAAAAAAAAAAAAAAAAAIoYAAB1bml2ZXJzYWwvdW5pdmVyc2FsLnBuZ1BLAQIAABQAAgAIAD26rEhwa966SwAAAGoAAAAbAAAAAAAAAAEAAAAAAIMlAAB1bml2ZXJzYWwvdW5pdmVyc2FsLnBuZy54bWxQSwUGAAAAAAwADACGAwAAByYAAAAA"/>
  <p:tag name="ISPRING_SCORM_ENDPOINT" val="&lt;endpoint&gt;&lt;enable&gt;0&lt;/enable&gt;&lt;lrs&gt;http://&lt;/lrs&gt;&lt;auth&gt;0&lt;/auth&gt;&lt;login&gt;&lt;/login&gt;&lt;password&gt;&lt;/password&gt;&lt;key&gt;&lt;/key&gt;&lt;name&gt;&lt;/name&gt;&lt;email&gt;&lt;/email&gt;&lt;/endpoint&gt;&#10;"/>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E7E6E6"/>
      </a:lt2>
      <a:accent1>
        <a:srgbClr val="F17445"/>
      </a:accent1>
      <a:accent2>
        <a:srgbClr val="E94744"/>
      </a:accent2>
      <a:accent3>
        <a:srgbClr val="009288"/>
      </a:accent3>
      <a:accent4>
        <a:srgbClr val="015A74"/>
      </a:accent4>
      <a:accent5>
        <a:srgbClr val="4472C4"/>
      </a:accent5>
      <a:accent6>
        <a:srgbClr val="70AD47"/>
      </a:accent6>
      <a:hlink>
        <a:srgbClr val="0563C1"/>
      </a:hlink>
      <a:folHlink>
        <a:srgbClr val="954F72"/>
      </a:folHlink>
    </a:clrScheme>
    <a:fontScheme name="自定义 1">
      <a:majorFont>
        <a:latin typeface="Agency FB"/>
        <a:ea typeface="造字工房悦黑（非商用）常规体"/>
        <a:cs typeface=""/>
      </a:majorFont>
      <a:minorFont>
        <a:latin typeface="Agency FB"/>
        <a:ea typeface="造字工房悦黑（非商用）常规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w="76200" cap="flat" cmpd="sng" algn="ctr">
          <a:noFill/>
          <a:prstDash val="solid"/>
          <a:miter lim="800000"/>
        </a:ln>
        <a:effectLst>
          <a:glow rad="63500">
            <a:srgbClr val="596481">
              <a:alpha val="10000"/>
            </a:srgbClr>
          </a:glow>
          <a:outerShdw blurRad="127000" dist="63500" dir="2700000" algn="tl" rotWithShape="0">
            <a:prstClr val="black">
              <a:alpha val="20000"/>
            </a:prstClr>
          </a:outerShdw>
        </a:effectLst>
      </a:spPr>
      <a:bodyPr rtlCol="0" anchor="ctr"/>
      <a:lstStyle>
        <a:defPPr marL="0" marR="0" indent="0" algn="ctr" defTabSz="914400" eaLnBrk="1" fontAlgn="auto" latinLnBrk="0" hangingPunct="1">
          <a:lnSpc>
            <a:spcPct val="100000"/>
          </a:lnSpc>
          <a:spcBef>
            <a:spcPts val="0"/>
          </a:spcBef>
          <a:spcAft>
            <a:spcPts val="0"/>
          </a:spcAft>
          <a:buClrTx/>
          <a:buSzTx/>
          <a:buFontTx/>
          <a:buNone/>
          <a:tabLst/>
          <a:defRPr kumimoji="0" sz="1100" b="0" i="0" u="none" strike="noStrike" kern="0" cap="none" spc="0" normalizeH="0" baseline="0" noProof="0" dirty="0" smtClean="0">
            <a:ln>
              <a:noFill/>
            </a:ln>
            <a:solidFill>
              <a:srgbClr val="5F6F77"/>
            </a:solidFill>
            <a:effectLst/>
            <a:uLnTx/>
            <a:uFillTx/>
            <a:latin typeface="Adobe 黑体 Std R" panose="020B0400000000000000" pitchFamily="34" charset="-122"/>
            <a:ea typeface="Adobe 黑体 Std R" panose="020B0400000000000000" pitchFamily="34" charset="-122"/>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574</Words>
  <Application>Microsoft Office PowerPoint</Application>
  <PresentationFormat>宽屏</PresentationFormat>
  <Paragraphs>80</Paragraphs>
  <Slides>13</Slides>
  <Notes>11</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13</vt:i4>
      </vt:variant>
    </vt:vector>
  </HeadingPairs>
  <TitlesOfParts>
    <vt:vector size="27" baseType="lpstr">
      <vt:lpstr>Adobe 黑体 Std R</vt:lpstr>
      <vt:lpstr>DIN Mittelschrift Std</vt:lpstr>
      <vt:lpstr>Open Sans</vt:lpstr>
      <vt:lpstr>等线</vt:lpstr>
      <vt:lpstr>方正黑体简体</vt:lpstr>
      <vt:lpstr>方正兰亭粗黑_GBK</vt:lpstr>
      <vt:lpstr>方正兰亭黑_GBK</vt:lpstr>
      <vt:lpstr>时尚中黑简体</vt:lpstr>
      <vt:lpstr>微软雅黑</vt:lpstr>
      <vt:lpstr>Agency FB</vt:lpstr>
      <vt:lpstr>Arial</vt:lpstr>
      <vt:lpstr>Calibri</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2020-07-17T09:13:25Z</dcterms:created>
  <dcterms:modified xsi:type="dcterms:W3CDTF">2020-09-05T14:25:52Z</dcterms:modified>
</cp:coreProperties>
</file>

<file path=docProps/thumbnail.jpeg>
</file>